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12" r:id="rId1"/>
    <p:sldMasterId id="2147483810" r:id="rId2"/>
  </p:sldMasterIdLst>
  <p:notesMasterIdLst>
    <p:notesMasterId r:id="rId15"/>
  </p:notesMasterIdLst>
  <p:sldIdLst>
    <p:sldId id="259" r:id="rId3"/>
    <p:sldId id="265" r:id="rId4"/>
    <p:sldId id="272" r:id="rId5"/>
    <p:sldId id="266" r:id="rId6"/>
    <p:sldId id="267" r:id="rId7"/>
    <p:sldId id="275" r:id="rId8"/>
    <p:sldId id="273" r:id="rId9"/>
    <p:sldId id="268" r:id="rId10"/>
    <p:sldId id="269" r:id="rId11"/>
    <p:sldId id="270" r:id="rId12"/>
    <p:sldId id="271" r:id="rId13"/>
    <p:sldId id="274" r:id="rId14"/>
  </p:sldIdLst>
  <p:sldSz cx="9144000" cy="5143500" type="screen16x9"/>
  <p:notesSz cx="6858000" cy="91440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BE7F4"/>
    <a:srgbClr val="2774AE"/>
    <a:srgbClr val="FC28FC"/>
    <a:srgbClr val="898989"/>
    <a:srgbClr val="DBE7F5"/>
    <a:srgbClr val="58595B"/>
    <a:srgbClr val="D2DDE8"/>
    <a:srgbClr val="2C75AC"/>
    <a:srgbClr val="00578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58"/>
    <p:restoredTop sz="94663"/>
  </p:normalViewPr>
  <p:slideViewPr>
    <p:cSldViewPr snapToGrid="0" snapToObjects="1">
      <p:cViewPr varScale="1">
        <p:scale>
          <a:sx n="149" d="100"/>
          <a:sy n="149" d="100"/>
        </p:scale>
        <p:origin x="184" y="736"/>
      </p:cViewPr>
      <p:guideLst/>
    </p:cSldViewPr>
  </p:slideViewPr>
  <p:notesTextViewPr>
    <p:cViewPr>
      <p:scale>
        <a:sx n="1" d="1"/>
        <a:sy n="1" d="1"/>
      </p:scale>
      <p:origin x="0" y="0"/>
    </p:cViewPr>
  </p:notesTextViewPr>
  <p:notesViewPr>
    <p:cSldViewPr snapToGrid="0" snapToObjects="1" showGuides="1">
      <p:cViewPr varScale="1">
        <p:scale>
          <a:sx n="129" d="100"/>
          <a:sy n="129" d="100"/>
        </p:scale>
        <p:origin x="3288" y="20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3A5E37-3A67-EE46-AE6F-745A0EEF17F3}" type="datetimeFigureOut">
              <a:rPr lang="en-US" smtClean="0"/>
              <a:t>9/8/21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2D2381-FA7F-3B4F-861F-D0662239D2ED}" type="slidenum">
              <a:rPr lang="en-US" smtClean="0"/>
              <a:t>‹#›</a:t>
            </a:fld>
            <a:endParaRPr lang="en-US"/>
          </a:p>
        </p:txBody>
      </p:sp>
    </p:spTree>
    <p:extLst>
      <p:ext uri="{BB962C8B-B14F-4D97-AF65-F5344CB8AC3E}">
        <p14:creationId xmlns:p14="http://schemas.microsoft.com/office/powerpoint/2010/main" val="1996423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Opener">
    <p:spTree>
      <p:nvGrpSpPr>
        <p:cNvPr id="1" name=""/>
        <p:cNvGrpSpPr/>
        <p:nvPr/>
      </p:nvGrpSpPr>
      <p:grpSpPr>
        <a:xfrm>
          <a:off x="0" y="0"/>
          <a:ext cx="0" cy="0"/>
          <a:chOff x="0" y="0"/>
          <a:chExt cx="0" cy="0"/>
        </a:xfrm>
      </p:grpSpPr>
      <p:sp>
        <p:nvSpPr>
          <p:cNvPr id="30" name="Date Placeholder 29">
            <a:extLst>
              <a:ext uri="{FF2B5EF4-FFF2-40B4-BE49-F238E27FC236}">
                <a16:creationId xmlns:a16="http://schemas.microsoft.com/office/drawing/2014/main" id="{1F6F2740-8429-6B4A-A574-66C4F5DDF862}"/>
              </a:ext>
            </a:extLst>
          </p:cNvPr>
          <p:cNvSpPr>
            <a:spLocks noGrp="1"/>
          </p:cNvSpPr>
          <p:nvPr>
            <p:ph type="dt" sz="half" idx="18"/>
          </p:nvPr>
        </p:nvSpPr>
        <p:spPr/>
        <p:txBody>
          <a:bodyPr/>
          <a:lstStyle/>
          <a:p>
            <a:fld id="{12331DAD-76C8-D143-940A-1249F810C751}" type="datetime4">
              <a:rPr lang="en-US" smtClean="0"/>
              <a:t>September 8, 2021</a:t>
            </a:fld>
            <a:endParaRPr lang="en-US" dirty="0"/>
          </a:p>
        </p:txBody>
      </p:sp>
      <p:sp>
        <p:nvSpPr>
          <p:cNvPr id="31" name="Slide Number Placeholder 30">
            <a:extLst>
              <a:ext uri="{FF2B5EF4-FFF2-40B4-BE49-F238E27FC236}">
                <a16:creationId xmlns:a16="http://schemas.microsoft.com/office/drawing/2014/main" id="{761AA930-3E3D-D743-BA3C-3CC35B2CB369}"/>
              </a:ext>
            </a:extLst>
          </p:cNvPr>
          <p:cNvSpPr>
            <a:spLocks noGrp="1"/>
          </p:cNvSpPr>
          <p:nvPr>
            <p:ph type="sldNum" sz="quarter" idx="19"/>
          </p:nvPr>
        </p:nvSpPr>
        <p:spPr/>
        <p:txBody>
          <a:bodyPr/>
          <a:lstStyle/>
          <a:p>
            <a:fld id="{B6238B5B-F19C-E947-A0BC-87BD7983F871}" type="slidenum">
              <a:rPr lang="en-US" smtClean="0"/>
              <a:pPr/>
              <a:t>‹#›</a:t>
            </a:fld>
            <a:endParaRPr lang="en-US" dirty="0"/>
          </a:p>
        </p:txBody>
      </p:sp>
      <p:sp>
        <p:nvSpPr>
          <p:cNvPr id="5" name="Background">
            <a:extLst>
              <a:ext uri="{FF2B5EF4-FFF2-40B4-BE49-F238E27FC236}">
                <a16:creationId xmlns:a16="http://schemas.microsoft.com/office/drawing/2014/main" id="{4C1E4286-FD2F-814C-A4E5-B50094C0B6DB}"/>
              </a:ext>
            </a:extLst>
          </p:cNvPr>
          <p:cNvSpPr>
            <a:spLocks noChangeAspect="1"/>
          </p:cNvSpPr>
          <p:nvPr/>
        </p:nvSpPr>
        <p:spPr>
          <a:xfrm>
            <a:off x="0" y="0"/>
            <a:ext cx="9144000" cy="51513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endParaRPr lang="en-US" sz="4000" b="0" i="0" dirty="0">
              <a:latin typeface="Helvetica Regular" pitchFamily="2" charset="0"/>
            </a:endParaRPr>
          </a:p>
        </p:txBody>
      </p:sp>
      <p:sp>
        <p:nvSpPr>
          <p:cNvPr id="26" name="Content Placeholder 22">
            <a:extLst>
              <a:ext uri="{FF2B5EF4-FFF2-40B4-BE49-F238E27FC236}">
                <a16:creationId xmlns:a16="http://schemas.microsoft.com/office/drawing/2014/main" id="{C424A90F-84FD-434F-AF04-DB8738AB4794}"/>
              </a:ext>
            </a:extLst>
          </p:cNvPr>
          <p:cNvSpPr>
            <a:spLocks noGrp="1"/>
          </p:cNvSpPr>
          <p:nvPr>
            <p:ph sz="quarter" idx="22" hasCustomPrompt="1"/>
          </p:nvPr>
        </p:nvSpPr>
        <p:spPr>
          <a:xfrm>
            <a:off x="640080" y="4663376"/>
            <a:ext cx="1726178" cy="167097"/>
          </a:xfrm>
          <a:prstGeom prst="rect">
            <a:avLst/>
          </a:prstGeom>
        </p:spPr>
        <p:txBody>
          <a:bodyPr wrap="none" lIns="9144" tIns="0" bIns="0" anchor="b" anchorCtr="0">
            <a:spAutoFit/>
          </a:bodyPr>
          <a:lstStyle>
            <a:lvl1pPr marL="0" indent="0">
              <a:spcBef>
                <a:spcPts val="300"/>
              </a:spcBef>
              <a:buFontTx/>
              <a:buNone/>
              <a:defRPr sz="1200" b="0" i="0">
                <a:solidFill>
                  <a:srgbClr val="898989"/>
                </a:solidFill>
                <a:latin typeface="Helvetica Regular" pitchFamily="2" charset="0"/>
              </a:defRPr>
            </a:lvl1pPr>
            <a:lvl2pPr>
              <a:defRPr sz="1200"/>
            </a:lvl2pPr>
            <a:lvl3pPr>
              <a:defRPr sz="1200"/>
            </a:lvl3pPr>
            <a:lvl4pPr>
              <a:defRPr sz="1200"/>
            </a:lvl4pPr>
            <a:lvl5pPr>
              <a:defRPr sz="1200"/>
            </a:lvl5pPr>
          </a:lstStyle>
          <a:p>
            <a:r>
              <a:rPr lang="en-US" sz="1200" dirty="0">
                <a:solidFill>
                  <a:srgbClr val="58595B"/>
                </a:solidFill>
                <a:latin typeface="Helvetica" pitchFamily="2" charset="0"/>
              </a:rPr>
              <a:t>Title, Department Name</a:t>
            </a:r>
          </a:p>
        </p:txBody>
      </p:sp>
      <p:sp>
        <p:nvSpPr>
          <p:cNvPr id="28" name="Content Placeholder 22">
            <a:extLst>
              <a:ext uri="{FF2B5EF4-FFF2-40B4-BE49-F238E27FC236}">
                <a16:creationId xmlns:a16="http://schemas.microsoft.com/office/drawing/2014/main" id="{6013CCDF-D30B-8B49-870C-487BC9166588}"/>
              </a:ext>
            </a:extLst>
          </p:cNvPr>
          <p:cNvSpPr>
            <a:spLocks noGrp="1"/>
          </p:cNvSpPr>
          <p:nvPr>
            <p:ph sz="quarter" idx="23" hasCustomPrompt="1"/>
          </p:nvPr>
        </p:nvSpPr>
        <p:spPr>
          <a:xfrm>
            <a:off x="640080" y="4480496"/>
            <a:ext cx="1188720" cy="167097"/>
          </a:xfrm>
          <a:prstGeom prst="rect">
            <a:avLst/>
          </a:prstGeom>
        </p:spPr>
        <p:txBody>
          <a:bodyPr wrap="none" lIns="9144" tIns="0" bIns="0" anchor="b" anchorCtr="0">
            <a:spAutoFit/>
          </a:bodyPr>
          <a:lstStyle>
            <a:lvl1pPr marL="0" indent="0">
              <a:spcBef>
                <a:spcPts val="300"/>
              </a:spcBef>
              <a:buFontTx/>
              <a:buNone/>
              <a:defRPr sz="1200" b="0" i="0">
                <a:solidFill>
                  <a:srgbClr val="898989"/>
                </a:solidFill>
                <a:latin typeface="Helvetica Regular" pitchFamily="2" charset="0"/>
              </a:defRPr>
            </a:lvl1pPr>
            <a:lvl2pPr>
              <a:defRPr sz="1200"/>
            </a:lvl2pPr>
            <a:lvl3pPr>
              <a:defRPr sz="1200"/>
            </a:lvl3pPr>
            <a:lvl4pPr>
              <a:defRPr sz="1200"/>
            </a:lvl4pPr>
            <a:lvl5pPr>
              <a:defRPr sz="1200"/>
            </a:lvl5pPr>
          </a:lstStyle>
          <a:p>
            <a:r>
              <a:rPr lang="en-US" sz="1200" dirty="0">
                <a:solidFill>
                  <a:srgbClr val="58595B"/>
                </a:solidFill>
                <a:latin typeface="Helvetica" pitchFamily="2" charset="0"/>
              </a:rPr>
              <a:t>Presenter Name</a:t>
            </a:r>
          </a:p>
        </p:txBody>
      </p:sp>
      <p:sp>
        <p:nvSpPr>
          <p:cNvPr id="15" name="Header rule">
            <a:extLst>
              <a:ext uri="{FF2B5EF4-FFF2-40B4-BE49-F238E27FC236}">
                <a16:creationId xmlns:a16="http://schemas.microsoft.com/office/drawing/2014/main" id="{9D6D4E19-3FBE-DF40-B8C1-98D35A8D9F51}"/>
              </a:ext>
            </a:extLst>
          </p:cNvPr>
          <p:cNvSpPr/>
          <p:nvPr/>
        </p:nvSpPr>
        <p:spPr>
          <a:xfrm>
            <a:off x="640080" y="3017520"/>
            <a:ext cx="7772400" cy="36576"/>
          </a:xfrm>
          <a:prstGeom prst="rect">
            <a:avLst/>
          </a:prstGeom>
          <a:solidFill>
            <a:srgbClr val="2C75AC"/>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t" anchorCtr="0"/>
          <a:lstStyle/>
          <a:p>
            <a:pPr algn="ctr"/>
            <a:endParaRPr lang="en-US" b="0" i="0" dirty="0">
              <a:latin typeface="Helvetica Regular" pitchFamily="2" charset="0"/>
            </a:endParaRPr>
          </a:p>
        </p:txBody>
      </p:sp>
      <p:sp>
        <p:nvSpPr>
          <p:cNvPr id="7" name="Header rule">
            <a:extLst>
              <a:ext uri="{FF2B5EF4-FFF2-40B4-BE49-F238E27FC236}">
                <a16:creationId xmlns:a16="http://schemas.microsoft.com/office/drawing/2014/main" id="{09B1960F-507A-E84C-8B64-1891B754A975}"/>
              </a:ext>
            </a:extLst>
          </p:cNvPr>
          <p:cNvSpPr/>
          <p:nvPr/>
        </p:nvSpPr>
        <p:spPr>
          <a:xfrm>
            <a:off x="640080" y="1828800"/>
            <a:ext cx="7772400" cy="36576"/>
          </a:xfrm>
          <a:prstGeom prst="rect">
            <a:avLst/>
          </a:prstGeom>
          <a:solidFill>
            <a:srgbClr val="2C75AC"/>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t" anchorCtr="0"/>
          <a:lstStyle/>
          <a:p>
            <a:pPr algn="ctr"/>
            <a:endParaRPr lang="en-US" b="0" i="0" dirty="0">
              <a:latin typeface="Helvetica Regular" pitchFamily="2" charset="0"/>
            </a:endParaRPr>
          </a:p>
        </p:txBody>
      </p:sp>
      <p:pic>
        <p:nvPicPr>
          <p:cNvPr id="3" name="logo lockup" hidden="1">
            <a:extLst>
              <a:ext uri="{FF2B5EF4-FFF2-40B4-BE49-F238E27FC236}">
                <a16:creationId xmlns:a16="http://schemas.microsoft.com/office/drawing/2014/main" id="{A0682890-AF0C-4247-AD31-1CB6F62F7850}"/>
              </a:ext>
            </a:extLst>
          </p:cNvPr>
          <p:cNvPicPr>
            <a:picLocks noChangeAspect="1"/>
          </p:cNvPicPr>
          <p:nvPr/>
        </p:nvPicPr>
        <p:blipFill>
          <a:blip r:embed="rId2"/>
          <a:stretch>
            <a:fillRect/>
          </a:stretch>
        </p:blipFill>
        <p:spPr>
          <a:xfrm>
            <a:off x="640080" y="473625"/>
            <a:ext cx="3429000" cy="381000"/>
          </a:xfrm>
          <a:prstGeom prst="rect">
            <a:avLst/>
          </a:prstGeom>
        </p:spPr>
      </p:pic>
      <p:sp>
        <p:nvSpPr>
          <p:cNvPr id="13" name="Picture Placeholder 5">
            <a:extLst>
              <a:ext uri="{FF2B5EF4-FFF2-40B4-BE49-F238E27FC236}">
                <a16:creationId xmlns:a16="http://schemas.microsoft.com/office/drawing/2014/main" id="{4C1BE7FB-0098-1444-898A-9FEDB68EF2C5}"/>
              </a:ext>
            </a:extLst>
          </p:cNvPr>
          <p:cNvSpPr>
            <a:spLocks noGrp="1"/>
          </p:cNvSpPr>
          <p:nvPr>
            <p:ph type="pic" sz="quarter" idx="24" hasCustomPrompt="1"/>
          </p:nvPr>
        </p:nvSpPr>
        <p:spPr>
          <a:xfrm>
            <a:off x="647698" y="476251"/>
            <a:ext cx="5564638" cy="1031639"/>
          </a:xfrm>
          <a:prstGeom prst="rect">
            <a:avLst/>
          </a:prstGeom>
        </p:spPr>
        <p:txBody>
          <a:bodyPr wrap="square" lIns="0" tIns="0" rIns="0" anchor="t" anchorCtr="0">
            <a:noAutofit/>
          </a:bodyPr>
          <a:lstStyle>
            <a:lvl1pPr marL="0" indent="0" algn="l">
              <a:buNone/>
              <a:defRPr sz="1000" u="none"/>
            </a:lvl1pPr>
          </a:lstStyle>
          <a:p>
            <a:r>
              <a:rPr lang="en-US" dirty="0"/>
              <a:t>Click the icon to insert the </a:t>
            </a:r>
            <a:r>
              <a:rPr lang="en-US" dirty="0" err="1"/>
              <a:t>Bxd-blk</a:t>
            </a:r>
            <a:r>
              <a:rPr lang="en-US" dirty="0"/>
              <a:t> or Boxed-</a:t>
            </a:r>
            <a:r>
              <a:rPr lang="en-US" dirty="0" err="1"/>
              <a:t>BlackType</a:t>
            </a:r>
            <a:r>
              <a:rPr lang="en-US" dirty="0"/>
              <a:t>, </a:t>
            </a:r>
            <a:r>
              <a:rPr lang="en-US" dirty="0" err="1"/>
              <a:t>svg</a:t>
            </a:r>
            <a:r>
              <a:rPr lang="en-US" dirty="0"/>
              <a:t> or </a:t>
            </a:r>
            <a:r>
              <a:rPr lang="en-US" dirty="0" err="1"/>
              <a:t>png</a:t>
            </a:r>
            <a:r>
              <a:rPr lang="en-US" dirty="0"/>
              <a:t> format version of your department logo. Follow the pink instructions.</a:t>
            </a:r>
          </a:p>
        </p:txBody>
      </p:sp>
      <p:sp>
        <p:nvSpPr>
          <p:cNvPr id="12" name="TextBox 11" hidden="1">
            <a:extLst>
              <a:ext uri="{FF2B5EF4-FFF2-40B4-BE49-F238E27FC236}">
                <a16:creationId xmlns:a16="http://schemas.microsoft.com/office/drawing/2014/main" id="{992A067E-6CB9-C14C-9A18-33F98E6EF3A7}"/>
              </a:ext>
            </a:extLst>
          </p:cNvPr>
          <p:cNvSpPr txBox="1"/>
          <p:nvPr/>
        </p:nvSpPr>
        <p:spPr>
          <a:xfrm>
            <a:off x="649224" y="475488"/>
            <a:ext cx="800100" cy="374904"/>
          </a:xfrm>
          <a:prstGeom prst="rect">
            <a:avLst/>
          </a:prstGeom>
          <a:solidFill>
            <a:srgbClr val="FF00FF"/>
          </a:solidFill>
          <a:ln w="6350">
            <a:noFill/>
          </a:ln>
        </p:spPr>
        <p:txBody>
          <a:bodyPr wrap="square" lIns="18288" tIns="9144" rIns="18288" bIns="0" rtlCol="0" anchor="ctr" anchorCtr="1">
            <a:normAutofit fontScale="92500" lnSpcReduction="20000"/>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800" dirty="0">
                <a:solidFill>
                  <a:schemeClr val="bg1"/>
                </a:solidFill>
              </a:rPr>
              <a:t>Resize the UCLA logo to match the size &amp; position of this box</a:t>
            </a:r>
          </a:p>
        </p:txBody>
      </p:sp>
      <p:sp>
        <p:nvSpPr>
          <p:cNvPr id="6" name="Text Placeholder 5">
            <a:extLst>
              <a:ext uri="{FF2B5EF4-FFF2-40B4-BE49-F238E27FC236}">
                <a16:creationId xmlns:a16="http://schemas.microsoft.com/office/drawing/2014/main" id="{D1A3CCD6-7C87-3540-AD4F-C4E375A40A67}"/>
              </a:ext>
            </a:extLst>
          </p:cNvPr>
          <p:cNvSpPr>
            <a:spLocks noGrp="1"/>
          </p:cNvSpPr>
          <p:nvPr>
            <p:ph type="body" sz="quarter" idx="25" hasCustomPrompt="1"/>
          </p:nvPr>
        </p:nvSpPr>
        <p:spPr>
          <a:xfrm>
            <a:off x="640080" y="1645920"/>
            <a:ext cx="3383280" cy="91440"/>
          </a:xfrm>
          <a:prstGeom prst="rect">
            <a:avLst/>
          </a:prstGeom>
        </p:spPr>
        <p:txBody>
          <a:bodyPr wrap="none" lIns="18288">
            <a:spAutoFit/>
          </a:bodyPr>
          <a:lstStyle>
            <a:lvl1pPr marL="0" indent="0">
              <a:buNone/>
              <a:defRPr sz="800" cap="all" baseline="0">
                <a:latin typeface="+mn-lt"/>
              </a:defRPr>
            </a:lvl1pPr>
            <a:lvl2pPr marL="0" indent="0">
              <a:buFont typeface="Arial" panose="020B0604020202020204" pitchFamily="34" charset="0"/>
              <a:buNone/>
              <a:defRPr sz="800">
                <a:latin typeface="+mn-lt"/>
              </a:defRPr>
            </a:lvl2pPr>
            <a:lvl3pPr marL="363474" indent="0">
              <a:buNone/>
              <a:defRPr sz="800">
                <a:latin typeface="+mn-lt"/>
              </a:defRPr>
            </a:lvl3pPr>
            <a:lvl4pPr marL="0" indent="0">
              <a:buNone/>
              <a:defRPr sz="800">
                <a:latin typeface="+mn-lt"/>
              </a:defRPr>
            </a:lvl4pPr>
            <a:lvl5pPr marL="0" indent="0">
              <a:buNone/>
              <a:defRPr sz="800">
                <a:latin typeface="+mn-lt"/>
              </a:defRPr>
            </a:lvl5pPr>
          </a:lstStyle>
          <a:p>
            <a:pPr lvl="0"/>
            <a:r>
              <a:rPr lang="en-US" dirty="0"/>
              <a:t>JOB # GOES HERE [REMOVE FOR LIVE AUDIENCE PRESENTATION]</a:t>
            </a:r>
          </a:p>
        </p:txBody>
      </p:sp>
      <p:sp>
        <p:nvSpPr>
          <p:cNvPr id="2" name="TextBox 1">
            <a:extLst>
              <a:ext uri="{FF2B5EF4-FFF2-40B4-BE49-F238E27FC236}">
                <a16:creationId xmlns:a16="http://schemas.microsoft.com/office/drawing/2014/main" id="{E2AB141D-50D8-B545-AC99-DA856384CC54}"/>
              </a:ext>
            </a:extLst>
          </p:cNvPr>
          <p:cNvSpPr txBox="1"/>
          <p:nvPr/>
        </p:nvSpPr>
        <p:spPr>
          <a:xfrm>
            <a:off x="6594764" y="304800"/>
            <a:ext cx="1427018" cy="1373504"/>
          </a:xfrm>
          <a:prstGeom prst="rect">
            <a:avLst/>
          </a:prstGeom>
          <a:noFill/>
        </p:spPr>
        <p:txBody>
          <a:bodyPr wrap="square" rtlCol="0">
            <a:spAutoFit/>
          </a:bodyPr>
          <a:lstStyle/>
          <a:p>
            <a:endParaRPr lang="en-US" dirty="0"/>
          </a:p>
        </p:txBody>
      </p:sp>
      <p:sp>
        <p:nvSpPr>
          <p:cNvPr id="10" name="Text Placeholder 9">
            <a:extLst>
              <a:ext uri="{FF2B5EF4-FFF2-40B4-BE49-F238E27FC236}">
                <a16:creationId xmlns:a16="http://schemas.microsoft.com/office/drawing/2014/main" id="{E60C41A6-45A6-5B44-9CEC-EBB9C50F73C1}"/>
              </a:ext>
            </a:extLst>
          </p:cNvPr>
          <p:cNvSpPr>
            <a:spLocks noGrp="1"/>
          </p:cNvSpPr>
          <p:nvPr>
            <p:ph type="body" sz="quarter" idx="27" hasCustomPrompt="1"/>
          </p:nvPr>
        </p:nvSpPr>
        <p:spPr>
          <a:xfrm>
            <a:off x="3529852" y="3192476"/>
            <a:ext cx="4882627" cy="250005"/>
          </a:xfrm>
          <a:prstGeom prst="rect">
            <a:avLst/>
          </a:prstGeom>
        </p:spPr>
        <p:txBody>
          <a:bodyPr lIns="0"/>
          <a:lstStyle>
            <a:lvl1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sz="900">
                <a:solidFill>
                  <a:srgbClr val="FC28FC"/>
                </a:solidFill>
              </a:defRPr>
            </a:lvl1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1. GUIDES – To make sure guides are visible, inside the View ribbon, click the Guides checkbox. Then click the icon inside the picture frame to add your logo.</a:t>
            </a:r>
          </a:p>
        </p:txBody>
      </p:sp>
      <p:sp>
        <p:nvSpPr>
          <p:cNvPr id="22" name="Text Placeholder 9">
            <a:extLst>
              <a:ext uri="{FF2B5EF4-FFF2-40B4-BE49-F238E27FC236}">
                <a16:creationId xmlns:a16="http://schemas.microsoft.com/office/drawing/2014/main" id="{A7DA1E21-D79E-F544-A510-7244E006EC4A}"/>
              </a:ext>
            </a:extLst>
          </p:cNvPr>
          <p:cNvSpPr>
            <a:spLocks noGrp="1"/>
          </p:cNvSpPr>
          <p:nvPr>
            <p:ph type="body" sz="quarter" idx="28" hasCustomPrompt="1"/>
          </p:nvPr>
        </p:nvSpPr>
        <p:spPr>
          <a:xfrm>
            <a:off x="3529852" y="3525422"/>
            <a:ext cx="4882627" cy="250005"/>
          </a:xfrm>
          <a:prstGeom prst="rect">
            <a:avLst/>
          </a:prstGeom>
        </p:spPr>
        <p:txBody>
          <a:bodyPr lIns="0"/>
          <a:lstStyle>
            <a:lvl1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sz="900">
                <a:solidFill>
                  <a:srgbClr val="FC28FC"/>
                </a:solidFill>
              </a:defRPr>
            </a:lvl1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2. QUALITY – For the sharpest image, we recommend selecting your logo from the </a:t>
            </a:r>
            <a:r>
              <a:rPr lang="en-US" dirty="0" err="1"/>
              <a:t>svg</a:t>
            </a:r>
            <a:r>
              <a:rPr lang="en-US" dirty="0"/>
              <a:t> folder. Insert the </a:t>
            </a:r>
            <a:r>
              <a:rPr lang="en-US" dirty="0" err="1"/>
              <a:t>Bxd-blk</a:t>
            </a:r>
            <a:r>
              <a:rPr lang="en-US" dirty="0"/>
              <a:t> or Boxed-</a:t>
            </a:r>
            <a:r>
              <a:rPr lang="en-US" dirty="0" err="1"/>
              <a:t>BlackType</a:t>
            </a:r>
            <a:r>
              <a:rPr lang="en-US" dirty="0"/>
              <a:t> version and it will appear in the picture frame.</a:t>
            </a:r>
          </a:p>
        </p:txBody>
      </p:sp>
      <p:sp>
        <p:nvSpPr>
          <p:cNvPr id="23" name="Text Placeholder 9">
            <a:extLst>
              <a:ext uri="{FF2B5EF4-FFF2-40B4-BE49-F238E27FC236}">
                <a16:creationId xmlns:a16="http://schemas.microsoft.com/office/drawing/2014/main" id="{624A8DDF-AAAB-5F4B-94B6-2B8F1EAAD0A7}"/>
              </a:ext>
            </a:extLst>
          </p:cNvPr>
          <p:cNvSpPr>
            <a:spLocks noGrp="1"/>
          </p:cNvSpPr>
          <p:nvPr>
            <p:ph type="body" sz="quarter" idx="29" hasCustomPrompt="1"/>
          </p:nvPr>
        </p:nvSpPr>
        <p:spPr>
          <a:xfrm>
            <a:off x="3529852" y="3858368"/>
            <a:ext cx="4882627" cy="716286"/>
          </a:xfrm>
          <a:prstGeom prst="rect">
            <a:avLst/>
          </a:prstGeom>
        </p:spPr>
        <p:txBody>
          <a:bodyPr lIns="0" tIns="45720" rIns="91440" bIns="45720"/>
          <a:lstStyle>
            <a:lvl1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sz="900">
                <a:solidFill>
                  <a:srgbClr val="FC28FC"/>
                </a:solidFill>
              </a:defRPr>
            </a:lvl1pPr>
          </a:lstStyle>
          <a:p>
            <a:pPr lvl="0"/>
            <a:r>
              <a:rPr lang="en-US" dirty="0"/>
              <a:t>3. SCALE – With the picture frame selected, inside the Graphic Format ribbon, click the Format Pane. Click the Size and Properties icon and open the Size section. Make sure the boxes for Lock aspect ratio and Relative to original picture size are checked. Click the RESET button to resize the logo in the frame. Continue resizing using the scaling arrows if necessary. The blue UCLA logo box should match up with the top and bottom guides.</a:t>
            </a:r>
          </a:p>
        </p:txBody>
      </p:sp>
      <p:sp>
        <p:nvSpPr>
          <p:cNvPr id="24" name="Text Placeholder 9">
            <a:extLst>
              <a:ext uri="{FF2B5EF4-FFF2-40B4-BE49-F238E27FC236}">
                <a16:creationId xmlns:a16="http://schemas.microsoft.com/office/drawing/2014/main" id="{780DC648-A60E-984C-B078-E1226FC92945}"/>
              </a:ext>
            </a:extLst>
          </p:cNvPr>
          <p:cNvSpPr>
            <a:spLocks noGrp="1"/>
          </p:cNvSpPr>
          <p:nvPr>
            <p:ph type="body" sz="quarter" idx="30" hasCustomPrompt="1"/>
          </p:nvPr>
        </p:nvSpPr>
        <p:spPr>
          <a:xfrm>
            <a:off x="3529852" y="4656177"/>
            <a:ext cx="4882627" cy="125355"/>
          </a:xfrm>
          <a:prstGeom prst="rect">
            <a:avLst/>
          </a:prstGeom>
        </p:spPr>
        <p:txBody>
          <a:bodyPr lIns="0"/>
          <a:lstStyle>
            <a:lvl1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sz="900">
                <a:solidFill>
                  <a:srgbClr val="FC28FC"/>
                </a:solidFill>
              </a:defRPr>
            </a:lvl1pPr>
          </a:lstStyle>
          <a:p>
            <a:pPr lvl="0"/>
            <a:r>
              <a:rPr lang="en-US" dirty="0"/>
              <a:t>4. POSITION – Align the blue UCLA logo box to meet the left guide. </a:t>
            </a:r>
          </a:p>
        </p:txBody>
      </p:sp>
      <p:sp>
        <p:nvSpPr>
          <p:cNvPr id="8" name="Text Placeholder 7">
            <a:extLst>
              <a:ext uri="{FF2B5EF4-FFF2-40B4-BE49-F238E27FC236}">
                <a16:creationId xmlns:a16="http://schemas.microsoft.com/office/drawing/2014/main" id="{2FA6F6D3-C084-D543-B260-D6C73FE285CF}"/>
              </a:ext>
            </a:extLst>
          </p:cNvPr>
          <p:cNvSpPr>
            <a:spLocks noGrp="1"/>
          </p:cNvSpPr>
          <p:nvPr>
            <p:ph type="body" sz="quarter" idx="31" hasCustomPrompt="1"/>
          </p:nvPr>
        </p:nvSpPr>
        <p:spPr>
          <a:xfrm>
            <a:off x="640080" y="1892808"/>
            <a:ext cx="7772400" cy="1102546"/>
          </a:xfrm>
          <a:prstGeom prst="rect">
            <a:avLst/>
          </a:prstGeom>
        </p:spPr>
        <p:txBody>
          <a:bodyPr wrap="square" anchor="ctr" anchorCtr="0">
            <a:spAutoFit/>
          </a:bodyPr>
          <a:lstStyle>
            <a:lvl1pPr marL="0" indent="0">
              <a:buNone/>
              <a:defRPr sz="3600" b="1">
                <a:latin typeface="+mj-lt"/>
              </a:defRPr>
            </a:lvl1pPr>
            <a:lvl2pPr marL="0" indent="0">
              <a:buFont typeface="Arial" panose="020B0604020202020204" pitchFamily="34" charset="0"/>
              <a:buNone/>
              <a:defRPr sz="3600" b="1">
                <a:latin typeface="+mj-lt"/>
              </a:defRPr>
            </a:lvl2pPr>
            <a:lvl3pPr marL="363474" indent="0">
              <a:buNone/>
              <a:defRPr sz="3600" b="1">
                <a:latin typeface="+mj-lt"/>
              </a:defRPr>
            </a:lvl3pPr>
            <a:lvl4pPr marL="0" indent="0">
              <a:buNone/>
              <a:defRPr sz="3600" b="1">
                <a:latin typeface="+mj-lt"/>
              </a:defRPr>
            </a:lvl4pPr>
            <a:lvl5pPr marL="0" indent="0">
              <a:buNone/>
              <a:defRPr sz="3600" b="1">
                <a:latin typeface="+mj-lt"/>
              </a:defRPr>
            </a:lvl5pPr>
          </a:lstStyle>
          <a:p>
            <a:pPr lvl="0"/>
            <a:r>
              <a:rPr lang="en-US" dirty="0"/>
              <a:t>Presentation Opener Title</a:t>
            </a:r>
          </a:p>
          <a:p>
            <a:pPr lvl="0"/>
            <a:r>
              <a:rPr lang="en-US" dirty="0"/>
              <a:t>Goes Here</a:t>
            </a:r>
          </a:p>
        </p:txBody>
      </p:sp>
      <p:sp>
        <p:nvSpPr>
          <p:cNvPr id="19" name="TextBox 18" hidden="1">
            <a:extLst>
              <a:ext uri="{FF2B5EF4-FFF2-40B4-BE49-F238E27FC236}">
                <a16:creationId xmlns:a16="http://schemas.microsoft.com/office/drawing/2014/main" id="{DAEABCCE-008D-444A-9E36-5D3414A07090}"/>
              </a:ext>
            </a:extLst>
          </p:cNvPr>
          <p:cNvSpPr txBox="1"/>
          <p:nvPr/>
        </p:nvSpPr>
        <p:spPr>
          <a:xfrm>
            <a:off x="649224" y="475488"/>
            <a:ext cx="800100" cy="374904"/>
          </a:xfrm>
          <a:prstGeom prst="rect">
            <a:avLst/>
          </a:prstGeom>
          <a:solidFill>
            <a:srgbClr val="FF00FF"/>
          </a:solidFill>
          <a:ln w="6350">
            <a:noFill/>
          </a:ln>
        </p:spPr>
        <p:txBody>
          <a:bodyPr wrap="square" lIns="18288" tIns="9144" rIns="18288" bIns="0" rtlCol="0" anchor="ctr" anchorCtr="1">
            <a:normAutofit fontScale="92500" lnSpcReduction="20000"/>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800" dirty="0">
                <a:solidFill>
                  <a:schemeClr val="bg1"/>
                </a:solidFill>
              </a:rPr>
              <a:t>Resize the UCLA logo to match the size &amp; position of this box</a:t>
            </a:r>
          </a:p>
        </p:txBody>
      </p:sp>
      <p:sp>
        <p:nvSpPr>
          <p:cNvPr id="20" name="TextBox 19">
            <a:extLst>
              <a:ext uri="{FF2B5EF4-FFF2-40B4-BE49-F238E27FC236}">
                <a16:creationId xmlns:a16="http://schemas.microsoft.com/office/drawing/2014/main" id="{7B98486D-C649-D848-B5F6-E86CD5336334}"/>
              </a:ext>
            </a:extLst>
          </p:cNvPr>
          <p:cNvSpPr txBox="1"/>
          <p:nvPr/>
        </p:nvSpPr>
        <p:spPr>
          <a:xfrm>
            <a:off x="6594764" y="304800"/>
            <a:ext cx="1427018" cy="1373504"/>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2167777195"/>
      </p:ext>
    </p:extLst>
  </p:cSld>
  <p:clrMapOvr>
    <a:masterClrMapping/>
  </p:clrMapOvr>
  <p:extLst>
    <p:ext uri="{DCECCB84-F9BA-43D5-87BE-67443E8EF086}">
      <p15:sldGuideLst xmlns:p15="http://schemas.microsoft.com/office/powerpoint/2012/main">
        <p15:guide id="5" orient="horz" pos="300">
          <p15:clr>
            <a:srgbClr val="FBAE40"/>
          </p15:clr>
        </p15:guide>
        <p15:guide id="6" orient="horz" pos="540">
          <p15:clr>
            <a:srgbClr val="FBAE40"/>
          </p15:clr>
        </p15:guide>
        <p15:guide id="7" pos="408">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mall header w/two captioned images captions">
    <p:spTree>
      <p:nvGrpSpPr>
        <p:cNvPr id="1" name=""/>
        <p:cNvGrpSpPr/>
        <p:nvPr/>
      </p:nvGrpSpPr>
      <p:grpSpPr>
        <a:xfrm>
          <a:off x="0" y="0"/>
          <a:ext cx="0" cy="0"/>
          <a:chOff x="0" y="0"/>
          <a:chExt cx="0" cy="0"/>
        </a:xfrm>
      </p:grpSpPr>
      <p:sp>
        <p:nvSpPr>
          <p:cNvPr id="30" name="Date Placeholder 29">
            <a:extLst>
              <a:ext uri="{FF2B5EF4-FFF2-40B4-BE49-F238E27FC236}">
                <a16:creationId xmlns:a16="http://schemas.microsoft.com/office/drawing/2014/main" id="{1F6F2740-8429-6B4A-A574-66C4F5DDF862}"/>
              </a:ext>
            </a:extLst>
          </p:cNvPr>
          <p:cNvSpPr>
            <a:spLocks noGrp="1"/>
          </p:cNvSpPr>
          <p:nvPr>
            <p:ph type="dt" sz="half" idx="18"/>
          </p:nvPr>
        </p:nvSpPr>
        <p:spPr/>
        <p:txBody>
          <a:bodyPr/>
          <a:lstStyle/>
          <a:p>
            <a:fld id="{B9EB0CAB-07AA-2647-BE58-7A658EF3CBEE}" type="datetime4">
              <a:rPr lang="en-US" smtClean="0"/>
              <a:t>September 8, 2021</a:t>
            </a:fld>
            <a:endParaRPr lang="en-US" dirty="0"/>
          </a:p>
        </p:txBody>
      </p:sp>
      <p:sp>
        <p:nvSpPr>
          <p:cNvPr id="31" name="Slide Number Placeholder 30">
            <a:extLst>
              <a:ext uri="{FF2B5EF4-FFF2-40B4-BE49-F238E27FC236}">
                <a16:creationId xmlns:a16="http://schemas.microsoft.com/office/drawing/2014/main" id="{761AA930-3E3D-D743-BA3C-3CC35B2CB369}"/>
              </a:ext>
            </a:extLst>
          </p:cNvPr>
          <p:cNvSpPr>
            <a:spLocks noGrp="1"/>
          </p:cNvSpPr>
          <p:nvPr>
            <p:ph type="sldNum" sz="quarter" idx="19"/>
          </p:nvPr>
        </p:nvSpPr>
        <p:spPr>
          <a:xfrm>
            <a:off x="8686800" y="4754880"/>
            <a:ext cx="457200" cy="365760"/>
          </a:xfrm>
        </p:spPr>
        <p:txBody>
          <a:bodyPr/>
          <a:lstStyle/>
          <a:p>
            <a:fld id="{B6238B5B-F19C-E947-A0BC-87BD7983F871}" type="slidenum">
              <a:rPr lang="en-US" smtClean="0"/>
              <a:pPr/>
              <a:t>‹#›</a:t>
            </a:fld>
            <a:endParaRPr lang="en-US" dirty="0"/>
          </a:p>
        </p:txBody>
      </p:sp>
      <p:sp>
        <p:nvSpPr>
          <p:cNvPr id="2" name="Rectangle 1">
            <a:extLst>
              <a:ext uri="{FF2B5EF4-FFF2-40B4-BE49-F238E27FC236}">
                <a16:creationId xmlns:a16="http://schemas.microsoft.com/office/drawing/2014/main" id="{3735DA87-8D0D-5646-9263-BA8534F57B0F}"/>
              </a:ext>
            </a:extLst>
          </p:cNvPr>
          <p:cNvSpPr/>
          <p:nvPr/>
        </p:nvSpPr>
        <p:spPr>
          <a:xfrm>
            <a:off x="0" y="0"/>
            <a:ext cx="9144000" cy="11689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itle 1">
            <a:extLst>
              <a:ext uri="{FF2B5EF4-FFF2-40B4-BE49-F238E27FC236}">
                <a16:creationId xmlns:a16="http://schemas.microsoft.com/office/drawing/2014/main" id="{CD6FC555-1AA9-E647-94A1-A53C5C1DD7CF}"/>
              </a:ext>
            </a:extLst>
          </p:cNvPr>
          <p:cNvSpPr txBox="1">
            <a:spLocks/>
          </p:cNvSpPr>
          <p:nvPr/>
        </p:nvSpPr>
        <p:spPr>
          <a:xfrm>
            <a:off x="640079" y="365760"/>
            <a:ext cx="7772400" cy="274320"/>
          </a:xfrm>
          <a:prstGeom prst="rect">
            <a:avLst/>
          </a:prstGeom>
        </p:spPr>
        <p:txBody>
          <a:bodyPr vert="horz" wrap="none" lIns="0" tIns="0" rIns="0" bIns="0" rtlCol="0" anchor="t" anchorCtr="0">
            <a:noAutofit/>
          </a:bodyPr>
          <a:lstStyle>
            <a:lvl1pPr algn="l" defTabSz="685800" rtl="0" eaLnBrk="1" latinLnBrk="0" hangingPunct="1">
              <a:lnSpc>
                <a:spcPct val="90000"/>
              </a:lnSpc>
              <a:spcBef>
                <a:spcPct val="0"/>
              </a:spcBef>
              <a:buNone/>
              <a:defRPr sz="2800" b="1" i="0" kern="1200" baseline="0">
                <a:solidFill>
                  <a:srgbClr val="58595B"/>
                </a:solidFill>
                <a:latin typeface="Helvetica" pitchFamily="2" charset="0"/>
                <a:ea typeface="+mj-ea"/>
                <a:cs typeface="+mj-cs"/>
              </a:defRPr>
            </a:lvl1pPr>
          </a:lstStyle>
          <a:p>
            <a:r>
              <a:rPr lang="en-US" sz="1800" dirty="0"/>
              <a:t>Small Header w/two captioned images</a:t>
            </a:r>
          </a:p>
        </p:txBody>
      </p:sp>
      <p:sp>
        <p:nvSpPr>
          <p:cNvPr id="6" name="Header rule">
            <a:extLst>
              <a:ext uri="{FF2B5EF4-FFF2-40B4-BE49-F238E27FC236}">
                <a16:creationId xmlns:a16="http://schemas.microsoft.com/office/drawing/2014/main" id="{A64E2F76-6F70-6E41-8E67-76251B3CBB36}"/>
              </a:ext>
            </a:extLst>
          </p:cNvPr>
          <p:cNvSpPr/>
          <p:nvPr/>
        </p:nvSpPr>
        <p:spPr>
          <a:xfrm>
            <a:off x="640080" y="673649"/>
            <a:ext cx="7772400" cy="36576"/>
          </a:xfrm>
          <a:prstGeom prst="rect">
            <a:avLst/>
          </a:prstGeom>
          <a:solidFill>
            <a:srgbClr val="2774A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t" anchorCtr="0"/>
          <a:lstStyle/>
          <a:p>
            <a:pPr algn="ctr"/>
            <a:endParaRPr lang="en-US" b="0" i="0" dirty="0">
              <a:latin typeface="Helvetica Regular" pitchFamily="2" charset="0"/>
            </a:endParaRPr>
          </a:p>
        </p:txBody>
      </p:sp>
      <p:sp>
        <p:nvSpPr>
          <p:cNvPr id="9" name="Text Placeholder 8">
            <a:extLst>
              <a:ext uri="{FF2B5EF4-FFF2-40B4-BE49-F238E27FC236}">
                <a16:creationId xmlns:a16="http://schemas.microsoft.com/office/drawing/2014/main" id="{8D21123F-3052-7448-8323-EBC781A2C598}"/>
              </a:ext>
            </a:extLst>
          </p:cNvPr>
          <p:cNvSpPr>
            <a:spLocks noGrp="1"/>
          </p:cNvSpPr>
          <p:nvPr>
            <p:ph type="body" sz="quarter" idx="24" hasCustomPrompt="1"/>
          </p:nvPr>
        </p:nvSpPr>
        <p:spPr>
          <a:xfrm>
            <a:off x="639950" y="4114800"/>
            <a:ext cx="3749039" cy="134139"/>
          </a:xfrm>
          <a:prstGeom prst="rect">
            <a:avLst/>
          </a:prstGeom>
        </p:spPr>
        <p:txBody>
          <a:bodyPr wrap="square" anchor="t" anchorCtr="0">
            <a:spAutoFit/>
          </a:bodyPr>
          <a:lstStyle>
            <a:lvl1pPr marL="0" indent="0">
              <a:lnSpc>
                <a:spcPts val="1100"/>
              </a:lnSpc>
              <a:buNone/>
              <a:defRPr sz="800">
                <a:latin typeface="+mn-lt"/>
              </a:defRPr>
            </a:lvl1pPr>
            <a:lvl2pPr>
              <a:defRPr sz="800">
                <a:latin typeface="+mn-lt"/>
              </a:defRPr>
            </a:lvl2pPr>
            <a:lvl3pPr>
              <a:defRPr sz="800">
                <a:latin typeface="+mn-lt"/>
              </a:defRPr>
            </a:lvl3pPr>
            <a:lvl4pPr>
              <a:defRPr sz="800">
                <a:latin typeface="+mn-lt"/>
              </a:defRPr>
            </a:lvl4pPr>
            <a:lvl5pPr>
              <a:defRPr sz="800">
                <a:latin typeface="+mn-lt"/>
              </a:defRPr>
            </a:lvl5pPr>
          </a:lstStyle>
          <a:p>
            <a:pPr lvl="0"/>
            <a:r>
              <a:rPr lang="en-US" dirty="0"/>
              <a:t>Caption goes here, one line recommended, two lines max. lorem ipsum</a:t>
            </a:r>
          </a:p>
        </p:txBody>
      </p:sp>
      <p:sp>
        <p:nvSpPr>
          <p:cNvPr id="11" name="Rectangle 10">
            <a:extLst>
              <a:ext uri="{FF2B5EF4-FFF2-40B4-BE49-F238E27FC236}">
                <a16:creationId xmlns:a16="http://schemas.microsoft.com/office/drawing/2014/main" id="{15ECEDA9-F4E9-D546-AADD-9E9431B373F9}"/>
              </a:ext>
            </a:extLst>
          </p:cNvPr>
          <p:cNvSpPr/>
          <p:nvPr/>
        </p:nvSpPr>
        <p:spPr>
          <a:xfrm>
            <a:off x="0" y="0"/>
            <a:ext cx="9144000" cy="11689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a:extLst>
              <a:ext uri="{FF2B5EF4-FFF2-40B4-BE49-F238E27FC236}">
                <a16:creationId xmlns:a16="http://schemas.microsoft.com/office/drawing/2014/main" id="{30B111C0-E62E-C246-80CF-91DB63D57A70}"/>
              </a:ext>
            </a:extLst>
          </p:cNvPr>
          <p:cNvSpPr txBox="1">
            <a:spLocks/>
          </p:cNvSpPr>
          <p:nvPr/>
        </p:nvSpPr>
        <p:spPr>
          <a:xfrm>
            <a:off x="640079" y="365760"/>
            <a:ext cx="7772400" cy="274320"/>
          </a:xfrm>
          <a:prstGeom prst="rect">
            <a:avLst/>
          </a:prstGeom>
        </p:spPr>
        <p:txBody>
          <a:bodyPr vert="horz" wrap="none" lIns="0" tIns="0" rIns="0" bIns="0" rtlCol="0" anchor="t" anchorCtr="0">
            <a:noAutofit/>
          </a:bodyPr>
          <a:lstStyle>
            <a:lvl1pPr algn="l" defTabSz="685800" rtl="0" eaLnBrk="1" latinLnBrk="0" hangingPunct="1">
              <a:lnSpc>
                <a:spcPct val="90000"/>
              </a:lnSpc>
              <a:spcBef>
                <a:spcPct val="0"/>
              </a:spcBef>
              <a:buNone/>
              <a:defRPr sz="2800" b="1" i="0" kern="1200" baseline="0">
                <a:solidFill>
                  <a:srgbClr val="58595B"/>
                </a:solidFill>
                <a:latin typeface="Helvetica" pitchFamily="2" charset="0"/>
                <a:ea typeface="+mj-ea"/>
                <a:cs typeface="+mj-cs"/>
              </a:defRPr>
            </a:lvl1pPr>
          </a:lstStyle>
          <a:p>
            <a:r>
              <a:rPr lang="en-US" sz="1800" dirty="0"/>
              <a:t>Small Header w/two captioned images</a:t>
            </a:r>
          </a:p>
        </p:txBody>
      </p:sp>
      <p:sp>
        <p:nvSpPr>
          <p:cNvPr id="13" name="Header rule">
            <a:extLst>
              <a:ext uri="{FF2B5EF4-FFF2-40B4-BE49-F238E27FC236}">
                <a16:creationId xmlns:a16="http://schemas.microsoft.com/office/drawing/2014/main" id="{89329647-72E2-B74F-AFC5-F88F766072F0}"/>
              </a:ext>
            </a:extLst>
          </p:cNvPr>
          <p:cNvSpPr/>
          <p:nvPr/>
        </p:nvSpPr>
        <p:spPr>
          <a:xfrm>
            <a:off x="640080" y="673649"/>
            <a:ext cx="7772400" cy="36576"/>
          </a:xfrm>
          <a:prstGeom prst="rect">
            <a:avLst/>
          </a:prstGeom>
          <a:solidFill>
            <a:srgbClr val="2774A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t" anchorCtr="0"/>
          <a:lstStyle/>
          <a:p>
            <a:pPr algn="ctr"/>
            <a:endParaRPr lang="en-US" b="0" i="0" dirty="0">
              <a:latin typeface="Helvetica Regular" pitchFamily="2" charset="0"/>
            </a:endParaRPr>
          </a:p>
        </p:txBody>
      </p:sp>
      <p:sp>
        <p:nvSpPr>
          <p:cNvPr id="10" name="Picture Placeholder 2">
            <a:extLst>
              <a:ext uri="{FF2B5EF4-FFF2-40B4-BE49-F238E27FC236}">
                <a16:creationId xmlns:a16="http://schemas.microsoft.com/office/drawing/2014/main" id="{3B0E2BCC-7E9A-8848-B8C5-2789C328FDF4}"/>
              </a:ext>
            </a:extLst>
          </p:cNvPr>
          <p:cNvSpPr>
            <a:spLocks noGrp="1"/>
          </p:cNvSpPr>
          <p:nvPr>
            <p:ph type="pic" sz="quarter" idx="23"/>
          </p:nvPr>
        </p:nvSpPr>
        <p:spPr>
          <a:xfrm>
            <a:off x="639951" y="1038977"/>
            <a:ext cx="3749039" cy="3017520"/>
          </a:xfrm>
          <a:prstGeom prst="rect">
            <a:avLst/>
          </a:prstGeom>
          <a:solidFill>
            <a:srgbClr val="DBE7F5"/>
          </a:solidFill>
        </p:spPr>
        <p:txBody>
          <a:bodyPr wrap="none" tIns="182880" anchor="t" anchorCtr="1">
            <a:noAutofit/>
          </a:bodyPr>
          <a:lstStyle>
            <a:lvl1pPr marL="0" indent="0" algn="ctr">
              <a:buFontTx/>
              <a:buNone/>
              <a:defRPr b="0" i="0">
                <a:solidFill>
                  <a:srgbClr val="898989"/>
                </a:solidFill>
                <a:latin typeface="Helvetica Regular" pitchFamily="2" charset="0"/>
              </a:defRPr>
            </a:lvl1pPr>
          </a:lstStyle>
          <a:p>
            <a:r>
              <a:rPr lang="en-US"/>
              <a:t>Click icon to add picture</a:t>
            </a:r>
            <a:endParaRPr lang="en-US" dirty="0"/>
          </a:p>
        </p:txBody>
      </p:sp>
      <p:sp>
        <p:nvSpPr>
          <p:cNvPr id="16" name="Text Placeholder 8">
            <a:extLst>
              <a:ext uri="{FF2B5EF4-FFF2-40B4-BE49-F238E27FC236}">
                <a16:creationId xmlns:a16="http://schemas.microsoft.com/office/drawing/2014/main" id="{B9DA235E-5166-4A4E-85BC-FDE49E99E6E3}"/>
              </a:ext>
            </a:extLst>
          </p:cNvPr>
          <p:cNvSpPr>
            <a:spLocks noGrp="1"/>
          </p:cNvSpPr>
          <p:nvPr>
            <p:ph type="body" sz="quarter" idx="25" hasCustomPrompt="1"/>
          </p:nvPr>
        </p:nvSpPr>
        <p:spPr>
          <a:xfrm>
            <a:off x="4663439" y="4114800"/>
            <a:ext cx="3749039" cy="134139"/>
          </a:xfrm>
          <a:prstGeom prst="rect">
            <a:avLst/>
          </a:prstGeom>
        </p:spPr>
        <p:txBody>
          <a:bodyPr wrap="square" anchor="t" anchorCtr="0">
            <a:spAutoFit/>
          </a:bodyPr>
          <a:lstStyle>
            <a:lvl1pPr marL="0" indent="0">
              <a:lnSpc>
                <a:spcPts val="1100"/>
              </a:lnSpc>
              <a:buNone/>
              <a:defRPr sz="800">
                <a:latin typeface="+mn-lt"/>
              </a:defRPr>
            </a:lvl1pPr>
            <a:lvl2pPr>
              <a:defRPr sz="800">
                <a:latin typeface="+mn-lt"/>
              </a:defRPr>
            </a:lvl2pPr>
            <a:lvl3pPr>
              <a:defRPr sz="800">
                <a:latin typeface="+mn-lt"/>
              </a:defRPr>
            </a:lvl3pPr>
            <a:lvl4pPr>
              <a:defRPr sz="800">
                <a:latin typeface="+mn-lt"/>
              </a:defRPr>
            </a:lvl4pPr>
            <a:lvl5pPr>
              <a:defRPr sz="800">
                <a:latin typeface="+mn-lt"/>
              </a:defRPr>
            </a:lvl5pPr>
          </a:lstStyle>
          <a:p>
            <a:pPr lvl="0"/>
            <a:r>
              <a:rPr lang="en-US" dirty="0"/>
              <a:t>Caption goes here, one line recommended, two lines max. lorem ipsum</a:t>
            </a:r>
          </a:p>
        </p:txBody>
      </p:sp>
      <p:sp>
        <p:nvSpPr>
          <p:cNvPr id="17" name="Picture Placeholder 2">
            <a:extLst>
              <a:ext uri="{FF2B5EF4-FFF2-40B4-BE49-F238E27FC236}">
                <a16:creationId xmlns:a16="http://schemas.microsoft.com/office/drawing/2014/main" id="{2298A9C0-48AD-FD43-A59A-12E1524D052B}"/>
              </a:ext>
            </a:extLst>
          </p:cNvPr>
          <p:cNvSpPr>
            <a:spLocks noGrp="1"/>
          </p:cNvSpPr>
          <p:nvPr>
            <p:ph type="pic" sz="quarter" idx="26"/>
          </p:nvPr>
        </p:nvSpPr>
        <p:spPr>
          <a:xfrm>
            <a:off x="4663440" y="1038977"/>
            <a:ext cx="3749039" cy="3017520"/>
          </a:xfrm>
          <a:prstGeom prst="rect">
            <a:avLst/>
          </a:prstGeom>
          <a:solidFill>
            <a:srgbClr val="DBE7F5"/>
          </a:solidFill>
        </p:spPr>
        <p:txBody>
          <a:bodyPr wrap="none" tIns="182880" anchor="t" anchorCtr="1">
            <a:noAutofit/>
          </a:bodyPr>
          <a:lstStyle>
            <a:lvl1pPr marL="0" indent="0" algn="ctr">
              <a:buFontTx/>
              <a:buNone/>
              <a:defRPr b="0" i="0">
                <a:solidFill>
                  <a:srgbClr val="898989"/>
                </a:solidFill>
                <a:latin typeface="Helvetica Regular" pitchFamily="2" charset="0"/>
              </a:defRPr>
            </a:lvl1pPr>
          </a:lstStyle>
          <a:p>
            <a:r>
              <a:rPr lang="en-US"/>
              <a:t>Click icon to add picture</a:t>
            </a:r>
            <a:endParaRPr lang="en-US" dirty="0"/>
          </a:p>
        </p:txBody>
      </p:sp>
    </p:spTree>
    <p:extLst>
      <p:ext uri="{BB962C8B-B14F-4D97-AF65-F5344CB8AC3E}">
        <p14:creationId xmlns:p14="http://schemas.microsoft.com/office/powerpoint/2010/main" val="2335768712"/>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Header w/three images">
    <p:spTree>
      <p:nvGrpSpPr>
        <p:cNvPr id="1" name=""/>
        <p:cNvGrpSpPr/>
        <p:nvPr/>
      </p:nvGrpSpPr>
      <p:grpSpPr>
        <a:xfrm>
          <a:off x="0" y="0"/>
          <a:ext cx="0" cy="0"/>
          <a:chOff x="0" y="0"/>
          <a:chExt cx="0" cy="0"/>
        </a:xfrm>
      </p:grpSpPr>
      <p:sp>
        <p:nvSpPr>
          <p:cNvPr id="30" name="Date Placeholder 29">
            <a:extLst>
              <a:ext uri="{FF2B5EF4-FFF2-40B4-BE49-F238E27FC236}">
                <a16:creationId xmlns:a16="http://schemas.microsoft.com/office/drawing/2014/main" id="{1F6F2740-8429-6B4A-A574-66C4F5DDF862}"/>
              </a:ext>
            </a:extLst>
          </p:cNvPr>
          <p:cNvSpPr>
            <a:spLocks noGrp="1"/>
          </p:cNvSpPr>
          <p:nvPr>
            <p:ph type="dt" sz="half" idx="18"/>
          </p:nvPr>
        </p:nvSpPr>
        <p:spPr/>
        <p:txBody>
          <a:bodyPr/>
          <a:lstStyle/>
          <a:p>
            <a:fld id="{8C78506B-CDED-764D-A072-FDCE7A00B000}" type="datetime4">
              <a:rPr lang="en-US" smtClean="0"/>
              <a:t>September 8, 2021</a:t>
            </a:fld>
            <a:endParaRPr lang="en-US" dirty="0"/>
          </a:p>
        </p:txBody>
      </p:sp>
      <p:sp>
        <p:nvSpPr>
          <p:cNvPr id="31" name="Slide Number Placeholder 30">
            <a:extLst>
              <a:ext uri="{FF2B5EF4-FFF2-40B4-BE49-F238E27FC236}">
                <a16:creationId xmlns:a16="http://schemas.microsoft.com/office/drawing/2014/main" id="{761AA930-3E3D-D743-BA3C-3CC35B2CB369}"/>
              </a:ext>
            </a:extLst>
          </p:cNvPr>
          <p:cNvSpPr>
            <a:spLocks noGrp="1"/>
          </p:cNvSpPr>
          <p:nvPr>
            <p:ph type="sldNum" sz="quarter" idx="19"/>
          </p:nvPr>
        </p:nvSpPr>
        <p:spPr/>
        <p:txBody>
          <a:bodyPr/>
          <a:lstStyle/>
          <a:p>
            <a:fld id="{B6238B5B-F19C-E947-A0BC-87BD7983F871}" type="slidenum">
              <a:rPr lang="en-US" smtClean="0"/>
              <a:pPr/>
              <a:t>‹#›</a:t>
            </a:fld>
            <a:endParaRPr lang="en-US" dirty="0"/>
          </a:p>
        </p:txBody>
      </p:sp>
      <p:sp>
        <p:nvSpPr>
          <p:cNvPr id="11" name="Picture Placeholder 2">
            <a:extLst>
              <a:ext uri="{FF2B5EF4-FFF2-40B4-BE49-F238E27FC236}">
                <a16:creationId xmlns:a16="http://schemas.microsoft.com/office/drawing/2014/main" id="{1DAC8BF1-9424-6B48-95ED-2528BCFCB126}"/>
              </a:ext>
            </a:extLst>
          </p:cNvPr>
          <p:cNvSpPr>
            <a:spLocks noGrp="1"/>
          </p:cNvSpPr>
          <p:nvPr>
            <p:ph type="pic" sz="quarter" idx="23"/>
          </p:nvPr>
        </p:nvSpPr>
        <p:spPr>
          <a:xfrm>
            <a:off x="639952" y="1188720"/>
            <a:ext cx="2468880" cy="2057400"/>
          </a:xfrm>
          <a:prstGeom prst="rect">
            <a:avLst/>
          </a:prstGeom>
          <a:solidFill>
            <a:srgbClr val="DBE7F5"/>
          </a:solidFill>
        </p:spPr>
        <p:txBody>
          <a:bodyPr wrap="none" anchor="t" anchorCtr="1"/>
          <a:lstStyle>
            <a:lvl1pPr marL="0" indent="0" algn="ctr">
              <a:buFontTx/>
              <a:buNone/>
              <a:defRPr b="0" i="0">
                <a:solidFill>
                  <a:srgbClr val="898989"/>
                </a:solidFill>
                <a:latin typeface="Helvetica Regular" pitchFamily="2" charset="0"/>
              </a:defRPr>
            </a:lvl1pPr>
          </a:lstStyle>
          <a:p>
            <a:r>
              <a:rPr lang="en-US"/>
              <a:t>Click icon to add picture</a:t>
            </a:r>
            <a:endParaRPr lang="en-US" dirty="0"/>
          </a:p>
        </p:txBody>
      </p:sp>
      <p:sp>
        <p:nvSpPr>
          <p:cNvPr id="16" name="Text Placeholder 19">
            <a:extLst>
              <a:ext uri="{FF2B5EF4-FFF2-40B4-BE49-F238E27FC236}">
                <a16:creationId xmlns:a16="http://schemas.microsoft.com/office/drawing/2014/main" id="{D690DD6C-A294-D34A-8F02-8254600AA0CF}"/>
              </a:ext>
            </a:extLst>
          </p:cNvPr>
          <p:cNvSpPr>
            <a:spLocks noGrp="1"/>
          </p:cNvSpPr>
          <p:nvPr>
            <p:ph type="body" sz="quarter" idx="24" hasCustomPrompt="1"/>
          </p:nvPr>
        </p:nvSpPr>
        <p:spPr>
          <a:xfrm>
            <a:off x="5943600" y="3291840"/>
            <a:ext cx="2468880" cy="1005840"/>
          </a:xfrm>
          <a:prstGeom prst="rect">
            <a:avLst/>
          </a:prstGeom>
        </p:spPr>
        <p:txBody>
          <a:bodyPr lIns="0" tIns="182880" bIns="0"/>
          <a:lstStyle>
            <a:lvl1pPr marL="0" marR="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b="0" i="0" baseline="0">
                <a:solidFill>
                  <a:srgbClr val="58595B"/>
                </a:solidFill>
                <a:latin typeface="Helvetica Regular" pitchFamily="2" charset="0"/>
              </a:defRPr>
            </a:lvl1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sz="1400" b="0" i="0" kern="1200" dirty="0">
                <a:solidFill>
                  <a:srgbClr val="58595B"/>
                </a:solidFill>
                <a:effectLst/>
                <a:latin typeface="Helvetica" pitchFamily="2" charset="0"/>
                <a:ea typeface="+mn-ea"/>
                <a:cs typeface="+mn-cs"/>
              </a:rPr>
              <a:t>Lorem ipsum dolor sit </a:t>
            </a:r>
            <a:r>
              <a:rPr lang="en-US" sz="1400" b="0" i="0" kern="1200" dirty="0" err="1">
                <a:solidFill>
                  <a:srgbClr val="58595B"/>
                </a:solidFill>
                <a:effectLst/>
                <a:latin typeface="Helvetica" pitchFamily="2" charset="0"/>
                <a:ea typeface="+mn-ea"/>
                <a:cs typeface="+mn-cs"/>
              </a:rPr>
              <a:t>amet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consectetur</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adipiscing</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elit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sed</a:t>
            </a:r>
            <a:r>
              <a:rPr lang="en-US" sz="1400" b="0" i="0" kern="1200" dirty="0">
                <a:solidFill>
                  <a:srgbClr val="58595B"/>
                </a:solidFill>
                <a:effectLst/>
                <a:latin typeface="Helvetica" pitchFamily="2" charset="0"/>
                <a:ea typeface="+mn-ea"/>
                <a:cs typeface="+mn-cs"/>
              </a:rPr>
              <a:t> do </a:t>
            </a:r>
            <a:r>
              <a:rPr lang="en-US" sz="1400" b="0" i="0" kern="1200" dirty="0" err="1">
                <a:solidFill>
                  <a:srgbClr val="58595B"/>
                </a:solidFill>
                <a:effectLst/>
                <a:latin typeface="Helvetica" pitchFamily="2" charset="0"/>
                <a:ea typeface="+mn-ea"/>
                <a:cs typeface="+mn-cs"/>
              </a:rPr>
              <a:t>eiusmod</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tempor</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incididunt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ut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labore</a:t>
            </a:r>
            <a:r>
              <a:rPr lang="en-US" sz="1400" b="0" i="0" kern="1200" dirty="0">
                <a:solidFill>
                  <a:srgbClr val="58595B"/>
                </a:solidFill>
                <a:effectLst/>
                <a:latin typeface="Helvetica" pitchFamily="2" charset="0"/>
                <a:ea typeface="+mn-ea"/>
                <a:cs typeface="+mn-cs"/>
              </a:rPr>
              <a:t> et dolore.</a:t>
            </a:r>
          </a:p>
        </p:txBody>
      </p:sp>
      <p:sp>
        <p:nvSpPr>
          <p:cNvPr id="17" name="Picture Placeholder 2">
            <a:extLst>
              <a:ext uri="{FF2B5EF4-FFF2-40B4-BE49-F238E27FC236}">
                <a16:creationId xmlns:a16="http://schemas.microsoft.com/office/drawing/2014/main" id="{4893D48C-9A05-6D48-AEBE-B035AC90CB7B}"/>
              </a:ext>
            </a:extLst>
          </p:cNvPr>
          <p:cNvSpPr>
            <a:spLocks noGrp="1"/>
          </p:cNvSpPr>
          <p:nvPr>
            <p:ph type="pic" sz="quarter" idx="25"/>
          </p:nvPr>
        </p:nvSpPr>
        <p:spPr>
          <a:xfrm>
            <a:off x="5943600" y="1188720"/>
            <a:ext cx="2468880" cy="2057400"/>
          </a:xfrm>
          <a:prstGeom prst="rect">
            <a:avLst/>
          </a:prstGeom>
          <a:solidFill>
            <a:srgbClr val="DBE7F5"/>
          </a:solidFill>
        </p:spPr>
        <p:txBody>
          <a:bodyPr anchor="t" anchorCtr="1"/>
          <a:lstStyle>
            <a:lvl1pPr marL="0" indent="0" algn="ctr">
              <a:buFontTx/>
              <a:buNone/>
              <a:defRPr b="0" i="0">
                <a:solidFill>
                  <a:srgbClr val="898989"/>
                </a:solidFill>
                <a:latin typeface="Helvetica Regular" pitchFamily="2" charset="0"/>
              </a:defRPr>
            </a:lvl1pPr>
          </a:lstStyle>
          <a:p>
            <a:r>
              <a:rPr lang="en-US"/>
              <a:t>Click icon to add picture</a:t>
            </a:r>
            <a:endParaRPr lang="en-US" dirty="0"/>
          </a:p>
        </p:txBody>
      </p:sp>
      <p:sp>
        <p:nvSpPr>
          <p:cNvPr id="18" name="Text Placeholder 19">
            <a:extLst>
              <a:ext uri="{FF2B5EF4-FFF2-40B4-BE49-F238E27FC236}">
                <a16:creationId xmlns:a16="http://schemas.microsoft.com/office/drawing/2014/main" id="{8415C831-E177-844F-9712-8A40A7EF2C79}"/>
              </a:ext>
            </a:extLst>
          </p:cNvPr>
          <p:cNvSpPr>
            <a:spLocks noGrp="1"/>
          </p:cNvSpPr>
          <p:nvPr>
            <p:ph type="body" sz="quarter" idx="26" hasCustomPrompt="1"/>
          </p:nvPr>
        </p:nvSpPr>
        <p:spPr>
          <a:xfrm>
            <a:off x="3291840" y="3291840"/>
            <a:ext cx="2468880" cy="1005840"/>
          </a:xfrm>
          <a:prstGeom prst="rect">
            <a:avLst/>
          </a:prstGeom>
        </p:spPr>
        <p:txBody>
          <a:bodyPr lIns="0" tIns="182880" bIns="0"/>
          <a:lstStyle>
            <a:lvl1pPr marL="0" marR="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b="0" i="0" baseline="0">
                <a:solidFill>
                  <a:srgbClr val="58595B"/>
                </a:solidFill>
                <a:latin typeface="Helvetica Regular" pitchFamily="2" charset="0"/>
              </a:defRPr>
            </a:lvl1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sz="1400" b="0" i="0" kern="1200" dirty="0">
                <a:solidFill>
                  <a:srgbClr val="58595B"/>
                </a:solidFill>
                <a:effectLst/>
                <a:latin typeface="Helvetica" pitchFamily="2" charset="0"/>
                <a:ea typeface="+mn-ea"/>
                <a:cs typeface="+mn-cs"/>
              </a:rPr>
              <a:t>Lorem ipsum dolor sit </a:t>
            </a:r>
            <a:r>
              <a:rPr lang="en-US" sz="1400" b="0" i="0" kern="1200" dirty="0" err="1">
                <a:solidFill>
                  <a:srgbClr val="58595B"/>
                </a:solidFill>
                <a:effectLst/>
                <a:latin typeface="Helvetica" pitchFamily="2" charset="0"/>
                <a:ea typeface="+mn-ea"/>
                <a:cs typeface="+mn-cs"/>
              </a:rPr>
              <a:t>amet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consectetur</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adipiscing</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elit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sed</a:t>
            </a:r>
            <a:r>
              <a:rPr lang="en-US" sz="1400" b="0" i="0" kern="1200" dirty="0">
                <a:solidFill>
                  <a:srgbClr val="58595B"/>
                </a:solidFill>
                <a:effectLst/>
                <a:latin typeface="Helvetica" pitchFamily="2" charset="0"/>
                <a:ea typeface="+mn-ea"/>
                <a:cs typeface="+mn-cs"/>
              </a:rPr>
              <a:t> do </a:t>
            </a:r>
            <a:r>
              <a:rPr lang="en-US" sz="1400" b="0" i="0" kern="1200" dirty="0" err="1">
                <a:solidFill>
                  <a:srgbClr val="58595B"/>
                </a:solidFill>
                <a:effectLst/>
                <a:latin typeface="Helvetica" pitchFamily="2" charset="0"/>
                <a:ea typeface="+mn-ea"/>
                <a:cs typeface="+mn-cs"/>
              </a:rPr>
              <a:t>eiusmod</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tempor</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incididunt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ut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labore</a:t>
            </a:r>
            <a:r>
              <a:rPr lang="en-US" sz="1400" b="0" i="0" kern="1200" dirty="0">
                <a:solidFill>
                  <a:srgbClr val="58595B"/>
                </a:solidFill>
                <a:effectLst/>
                <a:latin typeface="Helvetica" pitchFamily="2" charset="0"/>
                <a:ea typeface="+mn-ea"/>
                <a:cs typeface="+mn-cs"/>
              </a:rPr>
              <a:t> et dolore.</a:t>
            </a:r>
          </a:p>
        </p:txBody>
      </p:sp>
      <p:sp>
        <p:nvSpPr>
          <p:cNvPr id="19" name="Picture Placeholder 2">
            <a:extLst>
              <a:ext uri="{FF2B5EF4-FFF2-40B4-BE49-F238E27FC236}">
                <a16:creationId xmlns:a16="http://schemas.microsoft.com/office/drawing/2014/main" id="{2A52D487-6A99-CB44-ADDA-84E2583B5DE2}"/>
              </a:ext>
            </a:extLst>
          </p:cNvPr>
          <p:cNvSpPr>
            <a:spLocks noGrp="1"/>
          </p:cNvSpPr>
          <p:nvPr>
            <p:ph type="pic" sz="quarter" idx="27"/>
          </p:nvPr>
        </p:nvSpPr>
        <p:spPr>
          <a:xfrm>
            <a:off x="3291776" y="1188720"/>
            <a:ext cx="2468880" cy="2057400"/>
          </a:xfrm>
          <a:prstGeom prst="rect">
            <a:avLst/>
          </a:prstGeom>
          <a:solidFill>
            <a:srgbClr val="DBE7F5"/>
          </a:solidFill>
        </p:spPr>
        <p:txBody>
          <a:bodyPr anchor="t" anchorCtr="1"/>
          <a:lstStyle>
            <a:lvl1pPr marL="0" indent="0" algn="ctr">
              <a:buFontTx/>
              <a:buNone/>
              <a:defRPr b="0" i="0">
                <a:solidFill>
                  <a:srgbClr val="898989"/>
                </a:solidFill>
                <a:latin typeface="Helvetica Regular" pitchFamily="2" charset="0"/>
              </a:defRPr>
            </a:lvl1pPr>
          </a:lstStyle>
          <a:p>
            <a:r>
              <a:rPr lang="en-US"/>
              <a:t>Click icon to add picture</a:t>
            </a:r>
            <a:endParaRPr lang="en-US" dirty="0"/>
          </a:p>
        </p:txBody>
      </p:sp>
      <p:sp>
        <p:nvSpPr>
          <p:cNvPr id="12" name="Text Placeholder 19">
            <a:extLst>
              <a:ext uri="{FF2B5EF4-FFF2-40B4-BE49-F238E27FC236}">
                <a16:creationId xmlns:a16="http://schemas.microsoft.com/office/drawing/2014/main" id="{1F4621DD-0EC3-7B40-9C5B-544E9945AB7E}"/>
              </a:ext>
            </a:extLst>
          </p:cNvPr>
          <p:cNvSpPr>
            <a:spLocks noGrp="1"/>
          </p:cNvSpPr>
          <p:nvPr>
            <p:ph type="body" sz="quarter" idx="28" hasCustomPrompt="1"/>
          </p:nvPr>
        </p:nvSpPr>
        <p:spPr>
          <a:xfrm>
            <a:off x="640080" y="3291840"/>
            <a:ext cx="2468880" cy="1005840"/>
          </a:xfrm>
          <a:prstGeom prst="rect">
            <a:avLst/>
          </a:prstGeom>
        </p:spPr>
        <p:txBody>
          <a:bodyPr lIns="0" tIns="182880" bIns="0"/>
          <a:lstStyle>
            <a:lvl1pPr marL="0" marR="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b="0" i="0" baseline="0">
                <a:solidFill>
                  <a:srgbClr val="58595B"/>
                </a:solidFill>
                <a:latin typeface="Helvetica Regular" pitchFamily="2" charset="0"/>
              </a:defRPr>
            </a:lvl1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sz="1400" b="0" i="0" kern="1200" dirty="0">
                <a:solidFill>
                  <a:srgbClr val="58595B"/>
                </a:solidFill>
                <a:effectLst/>
                <a:latin typeface="Helvetica" pitchFamily="2" charset="0"/>
                <a:ea typeface="+mn-ea"/>
                <a:cs typeface="+mn-cs"/>
              </a:rPr>
              <a:t>Lorem ipsum dolor sit </a:t>
            </a:r>
            <a:r>
              <a:rPr lang="en-US" sz="1400" b="0" i="0" kern="1200" dirty="0" err="1">
                <a:solidFill>
                  <a:srgbClr val="58595B"/>
                </a:solidFill>
                <a:effectLst/>
                <a:latin typeface="Helvetica" pitchFamily="2" charset="0"/>
                <a:ea typeface="+mn-ea"/>
                <a:cs typeface="+mn-cs"/>
              </a:rPr>
              <a:t>amet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consectetur</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adipiscing</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elit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sed</a:t>
            </a:r>
            <a:r>
              <a:rPr lang="en-US" sz="1400" b="0" i="0" kern="1200" dirty="0">
                <a:solidFill>
                  <a:srgbClr val="58595B"/>
                </a:solidFill>
                <a:effectLst/>
                <a:latin typeface="Helvetica" pitchFamily="2" charset="0"/>
                <a:ea typeface="+mn-ea"/>
                <a:cs typeface="+mn-cs"/>
              </a:rPr>
              <a:t> do </a:t>
            </a:r>
            <a:r>
              <a:rPr lang="en-US" sz="1400" b="0" i="0" kern="1200" dirty="0" err="1">
                <a:solidFill>
                  <a:srgbClr val="58595B"/>
                </a:solidFill>
                <a:effectLst/>
                <a:latin typeface="Helvetica" pitchFamily="2" charset="0"/>
                <a:ea typeface="+mn-ea"/>
                <a:cs typeface="+mn-cs"/>
              </a:rPr>
              <a:t>eiusmod</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tempor</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incididunt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ut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labore</a:t>
            </a:r>
            <a:r>
              <a:rPr lang="en-US" sz="1400" b="0" i="0" kern="1200" dirty="0">
                <a:solidFill>
                  <a:srgbClr val="58595B"/>
                </a:solidFill>
                <a:effectLst/>
                <a:latin typeface="Helvetica" pitchFamily="2" charset="0"/>
                <a:ea typeface="+mn-ea"/>
                <a:cs typeface="+mn-cs"/>
              </a:rPr>
              <a:t> et dolore.</a:t>
            </a:r>
          </a:p>
        </p:txBody>
      </p:sp>
      <p:sp>
        <p:nvSpPr>
          <p:cNvPr id="2" name="Title 1">
            <a:extLst>
              <a:ext uri="{FF2B5EF4-FFF2-40B4-BE49-F238E27FC236}">
                <a16:creationId xmlns:a16="http://schemas.microsoft.com/office/drawing/2014/main" id="{83A7ADB9-B0E1-624C-B3FB-2E094D93977F}"/>
              </a:ext>
            </a:extLst>
          </p:cNvPr>
          <p:cNvSpPr>
            <a:spLocks noGrp="1"/>
          </p:cNvSpPr>
          <p:nvPr>
            <p:ph type="title" hasCustomPrompt="1"/>
          </p:nvPr>
        </p:nvSpPr>
        <p:spPr/>
        <p:txBody>
          <a:bodyPr/>
          <a:lstStyle/>
          <a:p>
            <a:r>
              <a:rPr lang="en-US" dirty="0"/>
              <a:t>Header w/three images</a:t>
            </a:r>
          </a:p>
        </p:txBody>
      </p:sp>
    </p:spTree>
    <p:extLst>
      <p:ext uri="{BB962C8B-B14F-4D97-AF65-F5344CB8AC3E}">
        <p14:creationId xmlns:p14="http://schemas.microsoft.com/office/powerpoint/2010/main" val="947093498"/>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Header/wide image">
    <p:spTree>
      <p:nvGrpSpPr>
        <p:cNvPr id="1" name=""/>
        <p:cNvGrpSpPr/>
        <p:nvPr/>
      </p:nvGrpSpPr>
      <p:grpSpPr>
        <a:xfrm>
          <a:off x="0" y="0"/>
          <a:ext cx="0" cy="0"/>
          <a:chOff x="0" y="0"/>
          <a:chExt cx="0" cy="0"/>
        </a:xfrm>
      </p:grpSpPr>
      <p:sp>
        <p:nvSpPr>
          <p:cNvPr id="30" name="Date Placeholder 29">
            <a:extLst>
              <a:ext uri="{FF2B5EF4-FFF2-40B4-BE49-F238E27FC236}">
                <a16:creationId xmlns:a16="http://schemas.microsoft.com/office/drawing/2014/main" id="{1F6F2740-8429-6B4A-A574-66C4F5DDF862}"/>
              </a:ext>
            </a:extLst>
          </p:cNvPr>
          <p:cNvSpPr>
            <a:spLocks noGrp="1"/>
          </p:cNvSpPr>
          <p:nvPr>
            <p:ph type="dt" sz="half" idx="18"/>
          </p:nvPr>
        </p:nvSpPr>
        <p:spPr/>
        <p:txBody>
          <a:bodyPr/>
          <a:lstStyle/>
          <a:p>
            <a:fld id="{92B87C6E-9F56-9A4E-BC38-C7FEA0F12D86}" type="datetime4">
              <a:rPr lang="en-US" smtClean="0"/>
              <a:t>September 8, 2021</a:t>
            </a:fld>
            <a:endParaRPr lang="en-US" dirty="0"/>
          </a:p>
        </p:txBody>
      </p:sp>
      <p:sp>
        <p:nvSpPr>
          <p:cNvPr id="31" name="Slide Number Placeholder 30">
            <a:extLst>
              <a:ext uri="{FF2B5EF4-FFF2-40B4-BE49-F238E27FC236}">
                <a16:creationId xmlns:a16="http://schemas.microsoft.com/office/drawing/2014/main" id="{761AA930-3E3D-D743-BA3C-3CC35B2CB369}"/>
              </a:ext>
            </a:extLst>
          </p:cNvPr>
          <p:cNvSpPr>
            <a:spLocks noGrp="1"/>
          </p:cNvSpPr>
          <p:nvPr>
            <p:ph type="sldNum" sz="quarter" idx="19"/>
          </p:nvPr>
        </p:nvSpPr>
        <p:spPr/>
        <p:txBody>
          <a:bodyPr/>
          <a:lstStyle/>
          <a:p>
            <a:fld id="{B6238B5B-F19C-E947-A0BC-87BD7983F871}" type="slidenum">
              <a:rPr lang="en-US" smtClean="0"/>
              <a:pPr/>
              <a:t>‹#›</a:t>
            </a:fld>
            <a:endParaRPr lang="en-US" dirty="0"/>
          </a:p>
        </p:txBody>
      </p:sp>
      <p:sp>
        <p:nvSpPr>
          <p:cNvPr id="9" name="Text Placeholder 19">
            <a:extLst>
              <a:ext uri="{FF2B5EF4-FFF2-40B4-BE49-F238E27FC236}">
                <a16:creationId xmlns:a16="http://schemas.microsoft.com/office/drawing/2014/main" id="{B011BE62-FF06-D74A-B248-36401D84BE10}"/>
              </a:ext>
            </a:extLst>
          </p:cNvPr>
          <p:cNvSpPr>
            <a:spLocks noGrp="1"/>
          </p:cNvSpPr>
          <p:nvPr>
            <p:ph type="body" sz="quarter" idx="20" hasCustomPrompt="1"/>
          </p:nvPr>
        </p:nvSpPr>
        <p:spPr>
          <a:xfrm>
            <a:off x="640080" y="3657600"/>
            <a:ext cx="7772400" cy="640080"/>
          </a:xfrm>
          <a:prstGeom prst="rect">
            <a:avLst/>
          </a:prstGeom>
        </p:spPr>
        <p:txBody>
          <a:bodyPr lIns="0" tIns="182880"/>
          <a:lstStyle>
            <a:lvl1pPr marL="0" marR="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b="0" i="0">
                <a:solidFill>
                  <a:srgbClr val="58595B"/>
                </a:solidFill>
                <a:latin typeface="Helvetica Regular" pitchFamily="2" charset="0"/>
              </a:defRPr>
            </a:lvl1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sz="1400" b="0" i="0" kern="1200" dirty="0">
                <a:solidFill>
                  <a:srgbClr val="58595B"/>
                </a:solidFill>
                <a:effectLst/>
                <a:latin typeface="Helvetica" pitchFamily="2" charset="0"/>
                <a:ea typeface="+mn-ea"/>
                <a:cs typeface="+mn-cs"/>
              </a:rPr>
              <a:t>Lorem ipsum dolor sit </a:t>
            </a:r>
            <a:r>
              <a:rPr lang="en-US" sz="1400" b="0" i="0" kern="1200" dirty="0" err="1">
                <a:solidFill>
                  <a:srgbClr val="58595B"/>
                </a:solidFill>
                <a:effectLst/>
                <a:latin typeface="Helvetica" pitchFamily="2" charset="0"/>
                <a:ea typeface="+mn-ea"/>
                <a:cs typeface="+mn-cs"/>
              </a:rPr>
              <a:t>amet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consectetur</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adipiscing</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elit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sed</a:t>
            </a:r>
            <a:r>
              <a:rPr lang="en-US" sz="1400" b="0" i="0" kern="1200" dirty="0">
                <a:solidFill>
                  <a:srgbClr val="58595B"/>
                </a:solidFill>
                <a:effectLst/>
                <a:latin typeface="Helvetica" pitchFamily="2" charset="0"/>
                <a:ea typeface="+mn-ea"/>
                <a:cs typeface="+mn-cs"/>
              </a:rPr>
              <a:t> do </a:t>
            </a:r>
            <a:r>
              <a:rPr lang="en-US" sz="1400" b="0" i="0" kern="1200" dirty="0" err="1">
                <a:solidFill>
                  <a:srgbClr val="58595B"/>
                </a:solidFill>
                <a:effectLst/>
                <a:latin typeface="Helvetica" pitchFamily="2" charset="0"/>
                <a:ea typeface="+mn-ea"/>
                <a:cs typeface="+mn-cs"/>
              </a:rPr>
              <a:t>eiusmod</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tempor</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incididunt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ut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labore</a:t>
            </a:r>
            <a:r>
              <a:rPr lang="en-US" sz="1400" b="0" i="0" kern="1200" dirty="0">
                <a:solidFill>
                  <a:srgbClr val="58595B"/>
                </a:solidFill>
                <a:effectLst/>
                <a:latin typeface="Helvetica" pitchFamily="2" charset="0"/>
                <a:ea typeface="+mn-ea"/>
                <a:cs typeface="+mn-cs"/>
              </a:rPr>
              <a:t> et dolore magna </a:t>
            </a:r>
            <a:r>
              <a:rPr lang="en-US" sz="1400" b="0" i="0" kern="1200" dirty="0" err="1">
                <a:solidFill>
                  <a:srgbClr val="58595B"/>
                </a:solidFill>
                <a:effectLst/>
                <a:latin typeface="Helvetica" pitchFamily="2" charset="0"/>
                <a:ea typeface="+mn-ea"/>
                <a:cs typeface="+mn-cs"/>
              </a:rPr>
              <a:t>aliqua</a:t>
            </a:r>
            <a:r>
              <a:rPr lang="en-US" sz="1400" b="0" i="0" kern="1200" dirty="0">
                <a:solidFill>
                  <a:srgbClr val="58595B"/>
                </a:solidFill>
                <a:effectLst/>
                <a:latin typeface="Helvetica" pitchFamily="2" charset="0"/>
                <a:ea typeface="+mn-ea"/>
                <a:cs typeface="+mn-cs"/>
              </a:rPr>
              <a:t>.</a:t>
            </a:r>
          </a:p>
        </p:txBody>
      </p:sp>
      <p:sp>
        <p:nvSpPr>
          <p:cNvPr id="11" name="Picture Placeholder 2">
            <a:extLst>
              <a:ext uri="{FF2B5EF4-FFF2-40B4-BE49-F238E27FC236}">
                <a16:creationId xmlns:a16="http://schemas.microsoft.com/office/drawing/2014/main" id="{1DAC8BF1-9424-6B48-95ED-2528BCFCB126}"/>
              </a:ext>
            </a:extLst>
          </p:cNvPr>
          <p:cNvSpPr>
            <a:spLocks noGrp="1"/>
          </p:cNvSpPr>
          <p:nvPr>
            <p:ph type="pic" sz="quarter" idx="23"/>
          </p:nvPr>
        </p:nvSpPr>
        <p:spPr>
          <a:xfrm>
            <a:off x="640080" y="1188720"/>
            <a:ext cx="7772400" cy="2423160"/>
          </a:xfrm>
          <a:prstGeom prst="rect">
            <a:avLst/>
          </a:prstGeom>
          <a:solidFill>
            <a:srgbClr val="DBE7F5"/>
          </a:solidFill>
        </p:spPr>
        <p:txBody>
          <a:bodyPr anchor="t" anchorCtr="1"/>
          <a:lstStyle>
            <a:lvl1pPr marL="0" indent="0" algn="ctr">
              <a:buFontTx/>
              <a:buNone/>
              <a:defRPr b="0" i="0">
                <a:solidFill>
                  <a:srgbClr val="898989"/>
                </a:solidFill>
                <a:latin typeface="Helvetica Regular" pitchFamily="2" charset="0"/>
              </a:defRPr>
            </a:lvl1pPr>
          </a:lstStyle>
          <a:p>
            <a:r>
              <a:rPr lang="en-US"/>
              <a:t>Click icon to add picture</a:t>
            </a:r>
            <a:endParaRPr lang="en-US" dirty="0"/>
          </a:p>
        </p:txBody>
      </p:sp>
      <p:sp>
        <p:nvSpPr>
          <p:cNvPr id="2" name="Title 1">
            <a:extLst>
              <a:ext uri="{FF2B5EF4-FFF2-40B4-BE49-F238E27FC236}">
                <a16:creationId xmlns:a16="http://schemas.microsoft.com/office/drawing/2014/main" id="{786BA509-2CC8-C04F-8CC6-05C0F1AD7FCC}"/>
              </a:ext>
            </a:extLst>
          </p:cNvPr>
          <p:cNvSpPr>
            <a:spLocks noGrp="1"/>
          </p:cNvSpPr>
          <p:nvPr>
            <p:ph type="title" hasCustomPrompt="1"/>
          </p:nvPr>
        </p:nvSpPr>
        <p:spPr/>
        <p:txBody>
          <a:bodyPr/>
          <a:lstStyle/>
          <a:p>
            <a:r>
              <a:rPr lang="en-US" dirty="0"/>
              <a:t>Header w/wide image</a:t>
            </a:r>
          </a:p>
        </p:txBody>
      </p:sp>
    </p:spTree>
    <p:extLst>
      <p:ext uri="{BB962C8B-B14F-4D97-AF65-F5344CB8AC3E}">
        <p14:creationId xmlns:p14="http://schemas.microsoft.com/office/powerpoint/2010/main" val="307966649"/>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Header w/video">
    <p:spTree>
      <p:nvGrpSpPr>
        <p:cNvPr id="1" name=""/>
        <p:cNvGrpSpPr/>
        <p:nvPr/>
      </p:nvGrpSpPr>
      <p:grpSpPr>
        <a:xfrm>
          <a:off x="0" y="0"/>
          <a:ext cx="0" cy="0"/>
          <a:chOff x="0" y="0"/>
          <a:chExt cx="0" cy="0"/>
        </a:xfrm>
      </p:grpSpPr>
      <p:sp>
        <p:nvSpPr>
          <p:cNvPr id="30" name="Date Placeholder 29">
            <a:extLst>
              <a:ext uri="{FF2B5EF4-FFF2-40B4-BE49-F238E27FC236}">
                <a16:creationId xmlns:a16="http://schemas.microsoft.com/office/drawing/2014/main" id="{1F6F2740-8429-6B4A-A574-66C4F5DDF862}"/>
              </a:ext>
            </a:extLst>
          </p:cNvPr>
          <p:cNvSpPr>
            <a:spLocks noGrp="1"/>
          </p:cNvSpPr>
          <p:nvPr>
            <p:ph type="dt" sz="half" idx="18"/>
          </p:nvPr>
        </p:nvSpPr>
        <p:spPr/>
        <p:txBody>
          <a:bodyPr/>
          <a:lstStyle/>
          <a:p>
            <a:fld id="{92B87C6E-9F56-9A4E-BC38-C7FEA0F12D86}" type="datetime4">
              <a:rPr lang="en-US" smtClean="0"/>
              <a:t>September 8, 2021</a:t>
            </a:fld>
            <a:endParaRPr lang="en-US" dirty="0"/>
          </a:p>
        </p:txBody>
      </p:sp>
      <p:sp>
        <p:nvSpPr>
          <p:cNvPr id="31" name="Slide Number Placeholder 30">
            <a:extLst>
              <a:ext uri="{FF2B5EF4-FFF2-40B4-BE49-F238E27FC236}">
                <a16:creationId xmlns:a16="http://schemas.microsoft.com/office/drawing/2014/main" id="{761AA930-3E3D-D743-BA3C-3CC35B2CB369}"/>
              </a:ext>
            </a:extLst>
          </p:cNvPr>
          <p:cNvSpPr>
            <a:spLocks noGrp="1"/>
          </p:cNvSpPr>
          <p:nvPr>
            <p:ph type="sldNum" sz="quarter" idx="19"/>
          </p:nvPr>
        </p:nvSpPr>
        <p:spPr/>
        <p:txBody>
          <a:bodyPr/>
          <a:lstStyle/>
          <a:p>
            <a:fld id="{B6238B5B-F19C-E947-A0BC-87BD7983F871}" type="slidenum">
              <a:rPr lang="en-US" smtClean="0"/>
              <a:pPr/>
              <a:t>‹#›</a:t>
            </a:fld>
            <a:endParaRPr lang="en-US" dirty="0"/>
          </a:p>
        </p:txBody>
      </p:sp>
      <p:sp>
        <p:nvSpPr>
          <p:cNvPr id="11" name="Picture Placeholder 2">
            <a:extLst>
              <a:ext uri="{FF2B5EF4-FFF2-40B4-BE49-F238E27FC236}">
                <a16:creationId xmlns:a16="http://schemas.microsoft.com/office/drawing/2014/main" id="{1DAC8BF1-9424-6B48-95ED-2528BCFCB126}"/>
              </a:ext>
            </a:extLst>
          </p:cNvPr>
          <p:cNvSpPr>
            <a:spLocks noGrp="1"/>
          </p:cNvSpPr>
          <p:nvPr>
            <p:ph type="pic" sz="quarter" idx="23"/>
          </p:nvPr>
        </p:nvSpPr>
        <p:spPr>
          <a:xfrm>
            <a:off x="1828800" y="1188720"/>
            <a:ext cx="5486400" cy="3017520"/>
          </a:xfrm>
          <a:prstGeom prst="rect">
            <a:avLst/>
          </a:prstGeom>
          <a:solidFill>
            <a:srgbClr val="DBE7F5"/>
          </a:solidFill>
        </p:spPr>
        <p:txBody>
          <a:bodyPr anchor="t" anchorCtr="1"/>
          <a:lstStyle>
            <a:lvl1pPr marL="0" indent="0" algn="ctr">
              <a:buFontTx/>
              <a:buNone/>
              <a:defRPr b="0" i="0">
                <a:solidFill>
                  <a:srgbClr val="898989"/>
                </a:solidFill>
                <a:latin typeface="Helvetica Regular" pitchFamily="2" charset="0"/>
              </a:defRPr>
            </a:lvl1pPr>
          </a:lstStyle>
          <a:p>
            <a:r>
              <a:rPr lang="en-US"/>
              <a:t>Click icon to add picture</a:t>
            </a:r>
            <a:endParaRPr lang="en-US" dirty="0"/>
          </a:p>
        </p:txBody>
      </p:sp>
      <p:sp>
        <p:nvSpPr>
          <p:cNvPr id="2" name="Title 1">
            <a:extLst>
              <a:ext uri="{FF2B5EF4-FFF2-40B4-BE49-F238E27FC236}">
                <a16:creationId xmlns:a16="http://schemas.microsoft.com/office/drawing/2014/main" id="{786BA509-2CC8-C04F-8CC6-05C0F1AD7FCC}"/>
              </a:ext>
            </a:extLst>
          </p:cNvPr>
          <p:cNvSpPr>
            <a:spLocks noGrp="1"/>
          </p:cNvSpPr>
          <p:nvPr>
            <p:ph type="title" hasCustomPrompt="1"/>
          </p:nvPr>
        </p:nvSpPr>
        <p:spPr/>
        <p:txBody>
          <a:bodyPr/>
          <a:lstStyle/>
          <a:p>
            <a:r>
              <a:rPr lang="en-US" dirty="0"/>
              <a:t>Header w/video</a:t>
            </a:r>
          </a:p>
        </p:txBody>
      </p:sp>
    </p:spTree>
    <p:extLst>
      <p:ext uri="{BB962C8B-B14F-4D97-AF65-F5344CB8AC3E}">
        <p14:creationId xmlns:p14="http://schemas.microsoft.com/office/powerpoint/2010/main" val="623239317"/>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Header w/video and copy">
    <p:spTree>
      <p:nvGrpSpPr>
        <p:cNvPr id="1" name=""/>
        <p:cNvGrpSpPr/>
        <p:nvPr/>
      </p:nvGrpSpPr>
      <p:grpSpPr>
        <a:xfrm>
          <a:off x="0" y="0"/>
          <a:ext cx="0" cy="0"/>
          <a:chOff x="0" y="0"/>
          <a:chExt cx="0" cy="0"/>
        </a:xfrm>
      </p:grpSpPr>
      <p:sp>
        <p:nvSpPr>
          <p:cNvPr id="30" name="Date Placeholder 29">
            <a:extLst>
              <a:ext uri="{FF2B5EF4-FFF2-40B4-BE49-F238E27FC236}">
                <a16:creationId xmlns:a16="http://schemas.microsoft.com/office/drawing/2014/main" id="{1F6F2740-8429-6B4A-A574-66C4F5DDF862}"/>
              </a:ext>
            </a:extLst>
          </p:cNvPr>
          <p:cNvSpPr>
            <a:spLocks noGrp="1"/>
          </p:cNvSpPr>
          <p:nvPr>
            <p:ph type="dt" sz="half" idx="18"/>
          </p:nvPr>
        </p:nvSpPr>
        <p:spPr/>
        <p:txBody>
          <a:bodyPr/>
          <a:lstStyle/>
          <a:p>
            <a:fld id="{5EFEDD32-F5EB-A741-9F8B-E23B8F80D24B}" type="datetime4">
              <a:rPr lang="en-US" smtClean="0"/>
              <a:t>September 8, 2021</a:t>
            </a:fld>
            <a:endParaRPr lang="en-US" dirty="0"/>
          </a:p>
        </p:txBody>
      </p:sp>
      <p:sp>
        <p:nvSpPr>
          <p:cNvPr id="31" name="Slide Number Placeholder 30">
            <a:extLst>
              <a:ext uri="{FF2B5EF4-FFF2-40B4-BE49-F238E27FC236}">
                <a16:creationId xmlns:a16="http://schemas.microsoft.com/office/drawing/2014/main" id="{761AA930-3E3D-D743-BA3C-3CC35B2CB369}"/>
              </a:ext>
            </a:extLst>
          </p:cNvPr>
          <p:cNvSpPr>
            <a:spLocks noGrp="1"/>
          </p:cNvSpPr>
          <p:nvPr>
            <p:ph type="sldNum" sz="quarter" idx="19"/>
          </p:nvPr>
        </p:nvSpPr>
        <p:spPr/>
        <p:txBody>
          <a:bodyPr/>
          <a:lstStyle/>
          <a:p>
            <a:fld id="{B6238B5B-F19C-E947-A0BC-87BD7983F871}" type="slidenum">
              <a:rPr lang="en-US" smtClean="0"/>
              <a:pPr/>
              <a:t>‹#›</a:t>
            </a:fld>
            <a:endParaRPr lang="en-US" dirty="0"/>
          </a:p>
        </p:txBody>
      </p:sp>
      <p:sp>
        <p:nvSpPr>
          <p:cNvPr id="9" name="Text Placeholder 19">
            <a:extLst>
              <a:ext uri="{FF2B5EF4-FFF2-40B4-BE49-F238E27FC236}">
                <a16:creationId xmlns:a16="http://schemas.microsoft.com/office/drawing/2014/main" id="{B011BE62-FF06-D74A-B248-36401D84BE10}"/>
              </a:ext>
            </a:extLst>
          </p:cNvPr>
          <p:cNvSpPr>
            <a:spLocks noGrp="1"/>
          </p:cNvSpPr>
          <p:nvPr>
            <p:ph type="body" sz="quarter" idx="20" hasCustomPrompt="1"/>
          </p:nvPr>
        </p:nvSpPr>
        <p:spPr>
          <a:xfrm>
            <a:off x="5669280" y="1554480"/>
            <a:ext cx="2743200" cy="1005840"/>
          </a:xfrm>
          <a:prstGeom prst="rect">
            <a:avLst/>
          </a:prstGeom>
        </p:spPr>
        <p:txBody>
          <a:bodyPr lIns="365760" rIns="0"/>
          <a:lstStyle>
            <a:lvl1pPr marL="0" marR="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b="0" i="0">
                <a:solidFill>
                  <a:srgbClr val="58595B"/>
                </a:solidFill>
                <a:latin typeface="Helvetica Regular" pitchFamily="2" charset="0"/>
              </a:defRPr>
            </a:lvl1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sz="1400" b="0" i="0" kern="1200" dirty="0">
                <a:solidFill>
                  <a:srgbClr val="58595B"/>
                </a:solidFill>
                <a:effectLst/>
                <a:latin typeface="Helvetica" pitchFamily="2" charset="0"/>
                <a:ea typeface="+mn-ea"/>
                <a:cs typeface="+mn-cs"/>
              </a:rPr>
              <a:t>Lorem ipsum dolor sit </a:t>
            </a:r>
            <a:r>
              <a:rPr lang="en-US" sz="1400" b="0" i="0" kern="1200" dirty="0" err="1">
                <a:solidFill>
                  <a:srgbClr val="58595B"/>
                </a:solidFill>
                <a:effectLst/>
                <a:latin typeface="Helvetica" pitchFamily="2" charset="0"/>
                <a:ea typeface="+mn-ea"/>
                <a:cs typeface="+mn-cs"/>
              </a:rPr>
              <a:t>amet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consectetur</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adipiscing</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elit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sed</a:t>
            </a:r>
            <a:r>
              <a:rPr lang="en-US" sz="1400" b="0" i="0" kern="1200" dirty="0">
                <a:solidFill>
                  <a:srgbClr val="58595B"/>
                </a:solidFill>
                <a:effectLst/>
                <a:latin typeface="Helvetica" pitchFamily="2" charset="0"/>
                <a:ea typeface="+mn-ea"/>
                <a:cs typeface="+mn-cs"/>
              </a:rPr>
              <a:t> do </a:t>
            </a:r>
            <a:r>
              <a:rPr lang="en-US" sz="1400" b="0" i="0" kern="1200" dirty="0" err="1">
                <a:solidFill>
                  <a:srgbClr val="58595B"/>
                </a:solidFill>
                <a:effectLst/>
                <a:latin typeface="Helvetica" pitchFamily="2" charset="0"/>
                <a:ea typeface="+mn-ea"/>
                <a:cs typeface="+mn-cs"/>
              </a:rPr>
              <a:t>eiusmod</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tempor</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incididunt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ut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labore</a:t>
            </a:r>
            <a:r>
              <a:rPr lang="en-US" sz="1400" b="0" i="0" kern="1200" dirty="0">
                <a:solidFill>
                  <a:srgbClr val="58595B"/>
                </a:solidFill>
                <a:effectLst/>
                <a:latin typeface="Helvetica" pitchFamily="2" charset="0"/>
                <a:ea typeface="+mn-ea"/>
                <a:cs typeface="+mn-cs"/>
              </a:rPr>
              <a:t> et dolore magna </a:t>
            </a:r>
            <a:r>
              <a:rPr lang="en-US" sz="1400" b="0" i="0" kern="1200" dirty="0" err="1">
                <a:solidFill>
                  <a:srgbClr val="58595B"/>
                </a:solidFill>
                <a:effectLst/>
                <a:latin typeface="Helvetica" pitchFamily="2" charset="0"/>
                <a:ea typeface="+mn-ea"/>
                <a:cs typeface="+mn-cs"/>
              </a:rPr>
              <a:t>aliqua</a:t>
            </a:r>
            <a:r>
              <a:rPr lang="en-US" sz="1400" b="0" i="0" kern="1200" dirty="0">
                <a:solidFill>
                  <a:srgbClr val="58595B"/>
                </a:solidFill>
                <a:effectLst/>
                <a:latin typeface="Helvetica" pitchFamily="2" charset="0"/>
                <a:ea typeface="+mn-ea"/>
                <a:cs typeface="+mn-cs"/>
              </a:rPr>
              <a:t>.</a:t>
            </a:r>
          </a:p>
        </p:txBody>
      </p:sp>
      <p:sp>
        <p:nvSpPr>
          <p:cNvPr id="10" name="Text Placeholder 23">
            <a:extLst>
              <a:ext uri="{FF2B5EF4-FFF2-40B4-BE49-F238E27FC236}">
                <a16:creationId xmlns:a16="http://schemas.microsoft.com/office/drawing/2014/main" id="{EB34CDE8-07FA-F046-AA33-DDF5668DE685}"/>
              </a:ext>
            </a:extLst>
          </p:cNvPr>
          <p:cNvSpPr>
            <a:spLocks noGrp="1"/>
          </p:cNvSpPr>
          <p:nvPr>
            <p:ph type="body" sz="quarter" idx="21" hasCustomPrompt="1"/>
          </p:nvPr>
        </p:nvSpPr>
        <p:spPr>
          <a:xfrm>
            <a:off x="5669280" y="1188720"/>
            <a:ext cx="2743200" cy="215444"/>
          </a:xfrm>
          <a:prstGeom prst="rect">
            <a:avLst/>
          </a:prstGeom>
        </p:spPr>
        <p:txBody>
          <a:bodyPr lIns="365760" rIns="0"/>
          <a:lstStyle>
            <a:lvl1pPr marL="0" indent="0">
              <a:lnSpc>
                <a:spcPct val="100000"/>
              </a:lnSpc>
              <a:buFontTx/>
              <a:buNone/>
              <a:defRPr b="1" i="0" cap="all" baseline="0">
                <a:latin typeface="Helvetica" pitchFamily="2" charset="0"/>
              </a:defRPr>
            </a:lvl1pPr>
          </a:lstStyle>
          <a:p>
            <a:pPr lvl="0"/>
            <a:r>
              <a:rPr lang="en-US" dirty="0"/>
              <a:t>SUBHEAD</a:t>
            </a:r>
          </a:p>
        </p:txBody>
      </p:sp>
      <p:sp>
        <p:nvSpPr>
          <p:cNvPr id="4" name="Media Placeholder 3">
            <a:extLst>
              <a:ext uri="{FF2B5EF4-FFF2-40B4-BE49-F238E27FC236}">
                <a16:creationId xmlns:a16="http://schemas.microsoft.com/office/drawing/2014/main" id="{EDEC991D-2A90-BD44-8865-BCD7365AA034}"/>
              </a:ext>
            </a:extLst>
          </p:cNvPr>
          <p:cNvSpPr>
            <a:spLocks noGrp="1"/>
          </p:cNvSpPr>
          <p:nvPr>
            <p:ph type="media" sz="quarter" idx="23"/>
          </p:nvPr>
        </p:nvSpPr>
        <p:spPr>
          <a:xfrm>
            <a:off x="640080" y="1188720"/>
            <a:ext cx="5029200" cy="2834640"/>
          </a:xfrm>
          <a:prstGeom prst="rect">
            <a:avLst/>
          </a:prstGeom>
          <a:solidFill>
            <a:srgbClr val="DBE7F5"/>
          </a:solidFill>
        </p:spPr>
        <p:txBody>
          <a:bodyPr anchor="t" anchorCtr="1"/>
          <a:lstStyle>
            <a:lvl1pPr marL="0" indent="0" algn="ctr">
              <a:buFontTx/>
              <a:buNone/>
              <a:defRPr b="0" i="0">
                <a:solidFill>
                  <a:srgbClr val="898989"/>
                </a:solidFill>
                <a:latin typeface="Helvetica Regular" pitchFamily="2" charset="0"/>
              </a:defRPr>
            </a:lvl1pPr>
          </a:lstStyle>
          <a:p>
            <a:r>
              <a:rPr lang="en-US"/>
              <a:t>Click icon to add media</a:t>
            </a:r>
            <a:endParaRPr lang="en-US" dirty="0"/>
          </a:p>
        </p:txBody>
      </p:sp>
      <p:sp>
        <p:nvSpPr>
          <p:cNvPr id="2" name="Title 1">
            <a:extLst>
              <a:ext uri="{FF2B5EF4-FFF2-40B4-BE49-F238E27FC236}">
                <a16:creationId xmlns:a16="http://schemas.microsoft.com/office/drawing/2014/main" id="{B215D343-E871-2D4D-89DF-1CBE83C41245}"/>
              </a:ext>
            </a:extLst>
          </p:cNvPr>
          <p:cNvSpPr>
            <a:spLocks noGrp="1"/>
          </p:cNvSpPr>
          <p:nvPr>
            <p:ph type="title" hasCustomPrompt="1"/>
          </p:nvPr>
        </p:nvSpPr>
        <p:spPr/>
        <p:txBody>
          <a:bodyPr/>
          <a:lstStyle/>
          <a:p>
            <a:r>
              <a:rPr lang="en-US" dirty="0"/>
              <a:t>Header w/video and copy</a:t>
            </a:r>
          </a:p>
        </p:txBody>
      </p:sp>
    </p:spTree>
    <p:extLst>
      <p:ext uri="{BB962C8B-B14F-4D97-AF65-F5344CB8AC3E}">
        <p14:creationId xmlns:p14="http://schemas.microsoft.com/office/powerpoint/2010/main" val="1741474523"/>
      </p:ext>
    </p:extLst>
  </p:cSld>
  <p:clrMapOvr>
    <a:masterClrMapping/>
  </p:clrMapOvr>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Statement w/white background">
    <p:spTree>
      <p:nvGrpSpPr>
        <p:cNvPr id="1" name=""/>
        <p:cNvGrpSpPr/>
        <p:nvPr/>
      </p:nvGrpSpPr>
      <p:grpSpPr>
        <a:xfrm>
          <a:off x="0" y="0"/>
          <a:ext cx="0" cy="0"/>
          <a:chOff x="0" y="0"/>
          <a:chExt cx="0" cy="0"/>
        </a:xfrm>
      </p:grpSpPr>
      <p:sp>
        <p:nvSpPr>
          <p:cNvPr id="5" name="Background">
            <a:extLst>
              <a:ext uri="{FF2B5EF4-FFF2-40B4-BE49-F238E27FC236}">
                <a16:creationId xmlns:a16="http://schemas.microsoft.com/office/drawing/2014/main" id="{4C1E4286-FD2F-814C-A4E5-B50094C0B6DB}"/>
              </a:ext>
            </a:extLst>
          </p:cNvPr>
          <p:cNvSpPr/>
          <p:nvPr/>
        </p:nvSpPr>
        <p:spPr>
          <a:xfrm>
            <a:off x="0" y="1"/>
            <a:ext cx="9144000" cy="4599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endParaRPr lang="en-US" sz="4000" b="0" i="0" dirty="0">
              <a:latin typeface="Helvetica Regular" pitchFamily="2" charset="0"/>
            </a:endParaRPr>
          </a:p>
        </p:txBody>
      </p:sp>
      <p:sp>
        <p:nvSpPr>
          <p:cNvPr id="30" name="Date Placeholder 29">
            <a:extLst>
              <a:ext uri="{FF2B5EF4-FFF2-40B4-BE49-F238E27FC236}">
                <a16:creationId xmlns:a16="http://schemas.microsoft.com/office/drawing/2014/main" id="{1F6F2740-8429-6B4A-A574-66C4F5DDF862}"/>
              </a:ext>
            </a:extLst>
          </p:cNvPr>
          <p:cNvSpPr>
            <a:spLocks noGrp="1"/>
          </p:cNvSpPr>
          <p:nvPr>
            <p:ph type="dt" sz="half" idx="18"/>
          </p:nvPr>
        </p:nvSpPr>
        <p:spPr/>
        <p:txBody>
          <a:bodyPr/>
          <a:lstStyle/>
          <a:p>
            <a:fld id="{24D8B39A-01F2-FA4B-87F6-F02AC7945853}" type="datetime4">
              <a:rPr lang="en-US" smtClean="0"/>
              <a:t>September 8, 2021</a:t>
            </a:fld>
            <a:endParaRPr lang="en-US" dirty="0"/>
          </a:p>
        </p:txBody>
      </p:sp>
      <p:sp>
        <p:nvSpPr>
          <p:cNvPr id="31" name="Slide Number Placeholder 30">
            <a:extLst>
              <a:ext uri="{FF2B5EF4-FFF2-40B4-BE49-F238E27FC236}">
                <a16:creationId xmlns:a16="http://schemas.microsoft.com/office/drawing/2014/main" id="{761AA930-3E3D-D743-BA3C-3CC35B2CB369}"/>
              </a:ext>
            </a:extLst>
          </p:cNvPr>
          <p:cNvSpPr>
            <a:spLocks noGrp="1"/>
          </p:cNvSpPr>
          <p:nvPr>
            <p:ph type="sldNum" sz="quarter" idx="19"/>
          </p:nvPr>
        </p:nvSpPr>
        <p:spPr/>
        <p:txBody>
          <a:bodyPr/>
          <a:lstStyle/>
          <a:p>
            <a:fld id="{B6238B5B-F19C-E947-A0BC-87BD7983F871}" type="slidenum">
              <a:rPr lang="en-US" smtClean="0"/>
              <a:pPr/>
              <a:t>‹#›</a:t>
            </a:fld>
            <a:endParaRPr lang="en-US" dirty="0"/>
          </a:p>
        </p:txBody>
      </p:sp>
      <p:sp>
        <p:nvSpPr>
          <p:cNvPr id="6" name="Title 3" hidden="1">
            <a:extLst>
              <a:ext uri="{FF2B5EF4-FFF2-40B4-BE49-F238E27FC236}">
                <a16:creationId xmlns:a16="http://schemas.microsoft.com/office/drawing/2014/main" id="{47BA5E82-2DE4-214E-A6B1-6C2A16953F79}"/>
              </a:ext>
            </a:extLst>
          </p:cNvPr>
          <p:cNvSpPr txBox="1">
            <a:spLocks/>
          </p:cNvSpPr>
          <p:nvPr/>
        </p:nvSpPr>
        <p:spPr>
          <a:xfrm>
            <a:off x="1371600" y="1371600"/>
            <a:ext cx="6400800" cy="1846659"/>
          </a:xfrm>
          <a:prstGeom prst="rect">
            <a:avLst/>
          </a:prstGeom>
          <a:solidFill>
            <a:schemeClr val="bg1"/>
          </a:solidFill>
        </p:spPr>
        <p:txBody>
          <a:bodyPr vert="horz" wrap="square" lIns="0" tIns="0" rIns="0" bIns="0" rtlCol="0" anchor="ctr" anchorCtr="1">
            <a:sp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nSpc>
                <a:spcPct val="100000"/>
              </a:lnSpc>
              <a:spcBef>
                <a:spcPts val="0"/>
              </a:spcBef>
            </a:pPr>
            <a:r>
              <a:rPr lang="en-US" sz="4000" b="0" i="0" dirty="0">
                <a:solidFill>
                  <a:srgbClr val="2774AE"/>
                </a:solidFill>
                <a:latin typeface="Helvetica Regular" pitchFamily="2" charset="0"/>
              </a:rPr>
              <a:t>Lorem ipsum dolor sit </a:t>
            </a:r>
            <a:r>
              <a:rPr lang="en-US" sz="4000" b="0" i="0" dirty="0" err="1">
                <a:solidFill>
                  <a:srgbClr val="2774AE"/>
                </a:solidFill>
                <a:latin typeface="Helvetica Regular" pitchFamily="2" charset="0"/>
              </a:rPr>
              <a:t>amet</a:t>
            </a:r>
            <a:r>
              <a:rPr lang="en-US" sz="4000" b="0" i="0" dirty="0">
                <a:solidFill>
                  <a:srgbClr val="2774AE"/>
                </a:solidFill>
                <a:latin typeface="Helvetica Regular" pitchFamily="2" charset="0"/>
              </a:rPr>
              <a:t> ex </a:t>
            </a:r>
            <a:r>
              <a:rPr lang="en-US" sz="4000" b="0" i="0" dirty="0" err="1">
                <a:solidFill>
                  <a:srgbClr val="2774AE"/>
                </a:solidFill>
                <a:latin typeface="Helvetica Regular" pitchFamily="2" charset="0"/>
              </a:rPr>
              <a:t>eum</a:t>
            </a:r>
            <a:r>
              <a:rPr lang="en-US" sz="4000" b="0" i="0" dirty="0">
                <a:solidFill>
                  <a:srgbClr val="2774AE"/>
                </a:solidFill>
                <a:latin typeface="Helvetica Regular" pitchFamily="2" charset="0"/>
              </a:rPr>
              <a:t> </a:t>
            </a:r>
            <a:r>
              <a:rPr lang="en-US" sz="4000" b="0" i="0" dirty="0" err="1">
                <a:solidFill>
                  <a:srgbClr val="2774AE"/>
                </a:solidFill>
                <a:latin typeface="Helvetica Regular" pitchFamily="2" charset="0"/>
              </a:rPr>
              <a:t>reque</a:t>
            </a:r>
            <a:r>
              <a:rPr lang="en-US" sz="4000" b="0" i="0" dirty="0">
                <a:solidFill>
                  <a:srgbClr val="2774AE"/>
                </a:solidFill>
                <a:latin typeface="Helvetica Regular" pitchFamily="2" charset="0"/>
              </a:rPr>
              <a:t> </a:t>
            </a:r>
            <a:r>
              <a:rPr lang="en-US" sz="4000" b="0" i="0" dirty="0" err="1">
                <a:solidFill>
                  <a:srgbClr val="2774AE"/>
                </a:solidFill>
                <a:latin typeface="Helvetica Regular" pitchFamily="2" charset="0"/>
              </a:rPr>
              <a:t>graece</a:t>
            </a:r>
            <a:r>
              <a:rPr lang="en-US" sz="4000" b="0" i="0" dirty="0">
                <a:solidFill>
                  <a:srgbClr val="2774AE"/>
                </a:solidFill>
                <a:latin typeface="Helvetica Regular" pitchFamily="2" charset="0"/>
              </a:rPr>
              <a:t> </a:t>
            </a:r>
            <a:r>
              <a:rPr lang="en-US" sz="4000" b="0" i="0" dirty="0" err="1">
                <a:solidFill>
                  <a:srgbClr val="2774AE"/>
                </a:solidFill>
                <a:latin typeface="Helvetica Regular" pitchFamily="2" charset="0"/>
              </a:rPr>
              <a:t>nam</a:t>
            </a:r>
            <a:r>
              <a:rPr lang="en-US" sz="4000" b="0" i="0" dirty="0">
                <a:solidFill>
                  <a:srgbClr val="2774AE"/>
                </a:solidFill>
                <a:latin typeface="Helvetica Regular" pitchFamily="2" charset="0"/>
              </a:rPr>
              <a:t> </a:t>
            </a:r>
            <a:r>
              <a:rPr lang="en-US" sz="4000" b="0" i="0" dirty="0" err="1">
                <a:solidFill>
                  <a:srgbClr val="2774AE"/>
                </a:solidFill>
                <a:latin typeface="Helvetica Regular" pitchFamily="2" charset="0"/>
              </a:rPr>
              <a:t>harum</a:t>
            </a:r>
            <a:r>
              <a:rPr lang="en-US" sz="4000" b="0" i="0" dirty="0">
                <a:solidFill>
                  <a:srgbClr val="2774AE"/>
                </a:solidFill>
                <a:latin typeface="Helvetica Regular" pitchFamily="2" charset="0"/>
              </a:rPr>
              <a:t> </a:t>
            </a:r>
            <a:r>
              <a:rPr lang="en-US" sz="4000" b="0" i="0" dirty="0" err="1">
                <a:solidFill>
                  <a:srgbClr val="2774AE"/>
                </a:solidFill>
                <a:latin typeface="Helvetica Regular" pitchFamily="2" charset="0"/>
              </a:rPr>
              <a:t>vonsequat</a:t>
            </a:r>
            <a:endParaRPr lang="en-US" sz="4000" b="0" i="0" dirty="0">
              <a:solidFill>
                <a:srgbClr val="2774AE"/>
              </a:solidFill>
              <a:latin typeface="Helvetica Regular" pitchFamily="2" charset="0"/>
            </a:endParaRPr>
          </a:p>
        </p:txBody>
      </p:sp>
      <p:sp>
        <p:nvSpPr>
          <p:cNvPr id="4" name="Text Placeholder 3">
            <a:extLst>
              <a:ext uri="{FF2B5EF4-FFF2-40B4-BE49-F238E27FC236}">
                <a16:creationId xmlns:a16="http://schemas.microsoft.com/office/drawing/2014/main" id="{9D1F839A-7F1F-7444-AF82-48ECCE4F3858}"/>
              </a:ext>
            </a:extLst>
          </p:cNvPr>
          <p:cNvSpPr>
            <a:spLocks noGrp="1"/>
          </p:cNvSpPr>
          <p:nvPr>
            <p:ph type="body" sz="quarter" idx="21" hasCustomPrompt="1"/>
          </p:nvPr>
        </p:nvSpPr>
        <p:spPr>
          <a:xfrm>
            <a:off x="1371600" y="1371600"/>
            <a:ext cx="6400800" cy="1665071"/>
          </a:xfrm>
        </p:spPr>
        <p:txBody>
          <a:bodyPr anchor="ctr" anchorCtr="0"/>
          <a:lstStyle>
            <a:lvl1pPr marL="0" indent="0" algn="ctr">
              <a:buNone/>
              <a:defRPr sz="4000">
                <a:solidFill>
                  <a:srgbClr val="2774AE"/>
                </a:solidFill>
              </a:defRPr>
            </a:lvl1pPr>
            <a:lvl2pPr marL="274320" indent="0" algn="ctr">
              <a:buNone/>
              <a:defRPr sz="4000">
                <a:solidFill>
                  <a:srgbClr val="2774AE"/>
                </a:solidFill>
              </a:defRPr>
            </a:lvl2pPr>
            <a:lvl3pPr marL="548640" indent="0" algn="ctr">
              <a:buNone/>
              <a:defRPr sz="4000">
                <a:solidFill>
                  <a:srgbClr val="2774AE"/>
                </a:solidFill>
              </a:defRPr>
            </a:lvl3pPr>
            <a:lvl4pPr marL="822960" indent="0" algn="ctr">
              <a:buNone/>
              <a:defRPr sz="4000">
                <a:solidFill>
                  <a:srgbClr val="2774AE"/>
                </a:solidFill>
              </a:defRPr>
            </a:lvl4pPr>
            <a:lvl5pPr marL="1097280" indent="0" algn="ctr">
              <a:buNone/>
              <a:defRPr sz="4000">
                <a:solidFill>
                  <a:srgbClr val="2774AE"/>
                </a:solidFill>
              </a:defRPr>
            </a:lvl5pPr>
          </a:lstStyle>
          <a:p>
            <a:pPr lvl="0"/>
            <a:r>
              <a:rPr lang="en-US" dirty="0"/>
              <a:t>Lorem ipsum dolor sit </a:t>
            </a:r>
            <a:r>
              <a:rPr lang="en-US" dirty="0" err="1"/>
              <a:t>amet</a:t>
            </a:r>
            <a:r>
              <a:rPr lang="en-US" dirty="0"/>
              <a:t> ex </a:t>
            </a:r>
            <a:r>
              <a:rPr lang="en-US" dirty="0" err="1"/>
              <a:t>eum</a:t>
            </a:r>
            <a:r>
              <a:rPr lang="en-US" dirty="0"/>
              <a:t> </a:t>
            </a:r>
            <a:r>
              <a:rPr lang="en-US" dirty="0" err="1"/>
              <a:t>reque</a:t>
            </a:r>
            <a:r>
              <a:rPr lang="en-US" dirty="0"/>
              <a:t> </a:t>
            </a:r>
            <a:r>
              <a:rPr lang="en-US" dirty="0" err="1"/>
              <a:t>graece</a:t>
            </a:r>
            <a:r>
              <a:rPr lang="en-US" dirty="0"/>
              <a:t> </a:t>
            </a:r>
            <a:r>
              <a:rPr lang="en-US" dirty="0" err="1"/>
              <a:t>nam</a:t>
            </a:r>
            <a:r>
              <a:rPr lang="en-US" dirty="0"/>
              <a:t> </a:t>
            </a:r>
            <a:r>
              <a:rPr lang="en-US" dirty="0" err="1"/>
              <a:t>harum</a:t>
            </a:r>
            <a:r>
              <a:rPr lang="en-US" dirty="0"/>
              <a:t> </a:t>
            </a:r>
            <a:r>
              <a:rPr lang="en-US" dirty="0" err="1"/>
              <a:t>vonsequat</a:t>
            </a:r>
            <a:endParaRPr lang="en-US" dirty="0"/>
          </a:p>
        </p:txBody>
      </p:sp>
    </p:spTree>
    <p:extLst>
      <p:ext uri="{BB962C8B-B14F-4D97-AF65-F5344CB8AC3E}">
        <p14:creationId xmlns:p14="http://schemas.microsoft.com/office/powerpoint/2010/main" val="3417811289"/>
      </p:ext>
    </p:extLst>
  </p:cSld>
  <p:clrMapOvr>
    <a:masterClrMapping/>
  </p:clrMapOvr>
  <p:extLst>
    <p:ext uri="{DCECCB84-F9BA-43D5-87BE-67443E8EF086}">
      <p15:sldGuideLst xmlns:p15="http://schemas.microsoft.com/office/powerpoint/2012/main">
        <p15:guide id="1" pos="288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hank You">
    <p:spTree>
      <p:nvGrpSpPr>
        <p:cNvPr id="1" name=""/>
        <p:cNvGrpSpPr/>
        <p:nvPr/>
      </p:nvGrpSpPr>
      <p:grpSpPr>
        <a:xfrm>
          <a:off x="0" y="0"/>
          <a:ext cx="0" cy="0"/>
          <a:chOff x="0" y="0"/>
          <a:chExt cx="0" cy="0"/>
        </a:xfrm>
      </p:grpSpPr>
      <p:sp>
        <p:nvSpPr>
          <p:cNvPr id="5" name="Background">
            <a:extLst>
              <a:ext uri="{FF2B5EF4-FFF2-40B4-BE49-F238E27FC236}">
                <a16:creationId xmlns:a16="http://schemas.microsoft.com/office/drawing/2014/main" id="{4C1E4286-FD2F-814C-A4E5-B50094C0B6DB}"/>
              </a:ext>
            </a:extLst>
          </p:cNvPr>
          <p:cNvSpPr/>
          <p:nvPr/>
        </p:nvSpPr>
        <p:spPr>
          <a:xfrm>
            <a:off x="0" y="0"/>
            <a:ext cx="9144000" cy="45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endParaRPr lang="en-US" sz="4000" b="0" i="0" dirty="0">
              <a:latin typeface="Helvetica Regular" pitchFamily="2" charset="0"/>
            </a:endParaRPr>
          </a:p>
        </p:txBody>
      </p:sp>
      <p:graphicFrame>
        <p:nvGraphicFramePr>
          <p:cNvPr id="11" name="Table 10" hidden="1">
            <a:extLst>
              <a:ext uri="{FF2B5EF4-FFF2-40B4-BE49-F238E27FC236}">
                <a16:creationId xmlns:a16="http://schemas.microsoft.com/office/drawing/2014/main" id="{A59B268B-FC1E-1745-BAE9-3F02C5965F2C}"/>
              </a:ext>
            </a:extLst>
          </p:cNvPr>
          <p:cNvGraphicFramePr>
            <a:graphicFrameLocks noGrp="1"/>
          </p:cNvGraphicFramePr>
          <p:nvPr>
            <p:extLst>
              <p:ext uri="{D42A27DB-BD31-4B8C-83A1-F6EECF244321}">
                <p14:modId xmlns:p14="http://schemas.microsoft.com/office/powerpoint/2010/main" val="1736718671"/>
              </p:ext>
            </p:extLst>
          </p:nvPr>
        </p:nvGraphicFramePr>
        <p:xfrm>
          <a:off x="640080" y="1783080"/>
          <a:ext cx="7772400" cy="676656"/>
        </p:xfrm>
        <a:graphic>
          <a:graphicData uri="http://schemas.openxmlformats.org/drawingml/2006/table">
            <a:tbl>
              <a:tblPr firstRow="1" bandRow="1">
                <a:tableStyleId>{5C22544A-7EE6-4342-B048-85BDC9FD1C3A}</a:tableStyleId>
              </a:tblPr>
              <a:tblGrid>
                <a:gridCol w="7772400">
                  <a:extLst>
                    <a:ext uri="{9D8B030D-6E8A-4147-A177-3AD203B41FA5}">
                      <a16:colId xmlns:a16="http://schemas.microsoft.com/office/drawing/2014/main" val="4064186770"/>
                    </a:ext>
                  </a:extLst>
                </a:gridCol>
              </a:tblGrid>
              <a:tr h="550949">
                <a:tc>
                  <a:txBody>
                    <a:bodyPr/>
                    <a:lstStyle/>
                    <a:p>
                      <a:pPr>
                        <a:lnSpc>
                          <a:spcPct val="100000"/>
                        </a:lnSpc>
                      </a:pPr>
                      <a:r>
                        <a:rPr lang="en-US" sz="3600" b="1" dirty="0">
                          <a:ln>
                            <a:noFill/>
                          </a:ln>
                          <a:solidFill>
                            <a:srgbClr val="58595B"/>
                          </a:solidFill>
                          <a:latin typeface="Helvetica" pitchFamily="2" charset="0"/>
                          <a:cs typeface="Arial" panose="020B0604020202020204" pitchFamily="34" charset="0"/>
                        </a:rPr>
                        <a:t>Thank You</a:t>
                      </a:r>
                      <a:endParaRPr lang="en-US" sz="3600" dirty="0">
                        <a:ln>
                          <a:noFill/>
                        </a:ln>
                      </a:endParaRPr>
                    </a:p>
                  </a:txBody>
                  <a:tcPr marL="45720" marT="91440" marB="36576">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rgbClr val="2774AE"/>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57412292"/>
                  </a:ext>
                </a:extLst>
              </a:tr>
            </a:tbl>
          </a:graphicData>
        </a:graphic>
      </p:graphicFrame>
      <p:sp>
        <p:nvSpPr>
          <p:cNvPr id="30" name="Date Placeholder 29">
            <a:extLst>
              <a:ext uri="{FF2B5EF4-FFF2-40B4-BE49-F238E27FC236}">
                <a16:creationId xmlns:a16="http://schemas.microsoft.com/office/drawing/2014/main" id="{1F6F2740-8429-6B4A-A574-66C4F5DDF862}"/>
              </a:ext>
            </a:extLst>
          </p:cNvPr>
          <p:cNvSpPr>
            <a:spLocks noGrp="1"/>
          </p:cNvSpPr>
          <p:nvPr>
            <p:ph type="dt" sz="half" idx="18"/>
          </p:nvPr>
        </p:nvSpPr>
        <p:spPr/>
        <p:txBody>
          <a:bodyPr/>
          <a:lstStyle/>
          <a:p>
            <a:fld id="{CD19E2CA-7A22-2A47-87A7-154317480B32}" type="datetime4">
              <a:rPr lang="en-US" smtClean="0"/>
              <a:t>September 8, 2021</a:t>
            </a:fld>
            <a:endParaRPr lang="en-US" dirty="0"/>
          </a:p>
        </p:txBody>
      </p:sp>
      <p:sp>
        <p:nvSpPr>
          <p:cNvPr id="31" name="Slide Number Placeholder 30">
            <a:extLst>
              <a:ext uri="{FF2B5EF4-FFF2-40B4-BE49-F238E27FC236}">
                <a16:creationId xmlns:a16="http://schemas.microsoft.com/office/drawing/2014/main" id="{761AA930-3E3D-D743-BA3C-3CC35B2CB369}"/>
              </a:ext>
            </a:extLst>
          </p:cNvPr>
          <p:cNvSpPr>
            <a:spLocks noGrp="1"/>
          </p:cNvSpPr>
          <p:nvPr>
            <p:ph type="sldNum" sz="quarter" idx="19"/>
          </p:nvPr>
        </p:nvSpPr>
        <p:spPr/>
        <p:txBody>
          <a:bodyPr/>
          <a:lstStyle/>
          <a:p>
            <a:fld id="{B6238B5B-F19C-E947-A0BC-87BD7983F871}" type="slidenum">
              <a:rPr lang="en-US" smtClean="0"/>
              <a:pPr/>
              <a:t>‹#›</a:t>
            </a:fld>
            <a:endParaRPr lang="en-US" dirty="0"/>
          </a:p>
        </p:txBody>
      </p:sp>
      <p:sp>
        <p:nvSpPr>
          <p:cNvPr id="3" name="TextBox 2">
            <a:extLst>
              <a:ext uri="{FF2B5EF4-FFF2-40B4-BE49-F238E27FC236}">
                <a16:creationId xmlns:a16="http://schemas.microsoft.com/office/drawing/2014/main" id="{5F64B9DE-6557-C54A-BF36-8E798604EA3F}"/>
              </a:ext>
            </a:extLst>
          </p:cNvPr>
          <p:cNvSpPr txBox="1"/>
          <p:nvPr/>
        </p:nvSpPr>
        <p:spPr>
          <a:xfrm>
            <a:off x="640080" y="1874520"/>
            <a:ext cx="7772400" cy="553998"/>
          </a:xfrm>
          <a:prstGeom prst="rect">
            <a:avLst/>
          </a:prstGeom>
          <a:noFill/>
        </p:spPr>
        <p:txBody>
          <a:bodyPr wrap="square" lIns="0" tIns="0" rIns="0" bIns="0" rtlCol="0" anchor="b" anchorCtr="0">
            <a:spAutoFit/>
          </a:bodyPr>
          <a:lstStyle/>
          <a:p>
            <a:r>
              <a:rPr lang="en-US" sz="3600" b="1" i="0" baseline="0" dirty="0">
                <a:solidFill>
                  <a:srgbClr val="58595B"/>
                </a:solidFill>
                <a:latin typeface="Helvetica" pitchFamily="2" charset="0"/>
              </a:rPr>
              <a:t>Thank You</a:t>
            </a:r>
          </a:p>
        </p:txBody>
      </p:sp>
      <p:sp>
        <p:nvSpPr>
          <p:cNvPr id="7" name="Header rule">
            <a:extLst>
              <a:ext uri="{FF2B5EF4-FFF2-40B4-BE49-F238E27FC236}">
                <a16:creationId xmlns:a16="http://schemas.microsoft.com/office/drawing/2014/main" id="{09B1960F-507A-E84C-8B64-1891B754A975}"/>
              </a:ext>
            </a:extLst>
          </p:cNvPr>
          <p:cNvSpPr/>
          <p:nvPr/>
        </p:nvSpPr>
        <p:spPr>
          <a:xfrm>
            <a:off x="640080" y="2468880"/>
            <a:ext cx="7772400" cy="36576"/>
          </a:xfrm>
          <a:prstGeom prst="rect">
            <a:avLst/>
          </a:prstGeom>
          <a:solidFill>
            <a:srgbClr val="2C75AC"/>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t" anchorCtr="0"/>
          <a:lstStyle/>
          <a:p>
            <a:pPr algn="ctr"/>
            <a:endParaRPr lang="en-US" b="0" i="0" dirty="0">
              <a:latin typeface="Helvetica Regular" pitchFamily="2" charset="0"/>
            </a:endParaRPr>
          </a:p>
        </p:txBody>
      </p:sp>
      <p:graphicFrame>
        <p:nvGraphicFramePr>
          <p:cNvPr id="8" name="Table 7" hidden="1">
            <a:extLst>
              <a:ext uri="{FF2B5EF4-FFF2-40B4-BE49-F238E27FC236}">
                <a16:creationId xmlns:a16="http://schemas.microsoft.com/office/drawing/2014/main" id="{3E58A6EC-219D-294A-BBEF-94C49557B0E2}"/>
              </a:ext>
            </a:extLst>
          </p:cNvPr>
          <p:cNvGraphicFramePr>
            <a:graphicFrameLocks noGrp="1"/>
          </p:cNvGraphicFramePr>
          <p:nvPr>
            <p:extLst>
              <p:ext uri="{D42A27DB-BD31-4B8C-83A1-F6EECF244321}">
                <p14:modId xmlns:p14="http://schemas.microsoft.com/office/powerpoint/2010/main" val="42495035"/>
              </p:ext>
            </p:extLst>
          </p:nvPr>
        </p:nvGraphicFramePr>
        <p:xfrm>
          <a:off x="640080" y="1783080"/>
          <a:ext cx="7772400" cy="676656"/>
        </p:xfrm>
        <a:graphic>
          <a:graphicData uri="http://schemas.openxmlformats.org/drawingml/2006/table">
            <a:tbl>
              <a:tblPr firstRow="1" bandRow="1">
                <a:tableStyleId>{5C22544A-7EE6-4342-B048-85BDC9FD1C3A}</a:tableStyleId>
              </a:tblPr>
              <a:tblGrid>
                <a:gridCol w="7772400">
                  <a:extLst>
                    <a:ext uri="{9D8B030D-6E8A-4147-A177-3AD203B41FA5}">
                      <a16:colId xmlns:a16="http://schemas.microsoft.com/office/drawing/2014/main" val="4064186770"/>
                    </a:ext>
                  </a:extLst>
                </a:gridCol>
              </a:tblGrid>
              <a:tr h="550949">
                <a:tc>
                  <a:txBody>
                    <a:bodyPr/>
                    <a:lstStyle/>
                    <a:p>
                      <a:pPr>
                        <a:lnSpc>
                          <a:spcPct val="100000"/>
                        </a:lnSpc>
                      </a:pPr>
                      <a:r>
                        <a:rPr lang="en-US" sz="3600" b="1" dirty="0">
                          <a:ln>
                            <a:noFill/>
                          </a:ln>
                          <a:solidFill>
                            <a:srgbClr val="58595B"/>
                          </a:solidFill>
                          <a:latin typeface="Helvetica" pitchFamily="2" charset="0"/>
                          <a:cs typeface="Arial" panose="020B0604020202020204" pitchFamily="34" charset="0"/>
                        </a:rPr>
                        <a:t>Thank You</a:t>
                      </a:r>
                      <a:endParaRPr lang="en-US" sz="3600" dirty="0">
                        <a:ln>
                          <a:noFill/>
                        </a:ln>
                      </a:endParaRPr>
                    </a:p>
                  </a:txBody>
                  <a:tcPr marL="45720" marT="91440" marB="36576">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rgbClr val="2774AE"/>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57412292"/>
                  </a:ext>
                </a:extLst>
              </a:tr>
            </a:tbl>
          </a:graphicData>
        </a:graphic>
      </p:graphicFrame>
      <p:sp>
        <p:nvSpPr>
          <p:cNvPr id="9" name="TextBox 8">
            <a:extLst>
              <a:ext uri="{FF2B5EF4-FFF2-40B4-BE49-F238E27FC236}">
                <a16:creationId xmlns:a16="http://schemas.microsoft.com/office/drawing/2014/main" id="{4DAC7F78-240E-AF4B-89D8-273442F5E4BE}"/>
              </a:ext>
            </a:extLst>
          </p:cNvPr>
          <p:cNvSpPr txBox="1"/>
          <p:nvPr/>
        </p:nvSpPr>
        <p:spPr>
          <a:xfrm>
            <a:off x="640080" y="1874520"/>
            <a:ext cx="7772400" cy="553998"/>
          </a:xfrm>
          <a:prstGeom prst="rect">
            <a:avLst/>
          </a:prstGeom>
          <a:noFill/>
        </p:spPr>
        <p:txBody>
          <a:bodyPr wrap="square" lIns="0" tIns="0" rIns="0" bIns="0" rtlCol="0" anchor="b" anchorCtr="0">
            <a:spAutoFit/>
          </a:bodyPr>
          <a:lstStyle/>
          <a:p>
            <a:r>
              <a:rPr lang="en-US" sz="3600" b="1" i="0" baseline="0" dirty="0">
                <a:solidFill>
                  <a:srgbClr val="58595B"/>
                </a:solidFill>
                <a:latin typeface="Helvetica" pitchFamily="2" charset="0"/>
              </a:rPr>
              <a:t>Thank You</a:t>
            </a:r>
          </a:p>
        </p:txBody>
      </p:sp>
      <p:graphicFrame>
        <p:nvGraphicFramePr>
          <p:cNvPr id="10" name="Table 9" hidden="1">
            <a:extLst>
              <a:ext uri="{FF2B5EF4-FFF2-40B4-BE49-F238E27FC236}">
                <a16:creationId xmlns:a16="http://schemas.microsoft.com/office/drawing/2014/main" id="{C425352E-7739-E248-9E50-3F3E8D851A47}"/>
              </a:ext>
            </a:extLst>
          </p:cNvPr>
          <p:cNvGraphicFramePr>
            <a:graphicFrameLocks noGrp="1"/>
          </p:cNvGraphicFramePr>
          <p:nvPr>
            <p:extLst>
              <p:ext uri="{D42A27DB-BD31-4B8C-83A1-F6EECF244321}">
                <p14:modId xmlns:p14="http://schemas.microsoft.com/office/powerpoint/2010/main" val="2393666196"/>
              </p:ext>
            </p:extLst>
          </p:nvPr>
        </p:nvGraphicFramePr>
        <p:xfrm>
          <a:off x="640080" y="1783080"/>
          <a:ext cx="7772400" cy="676656"/>
        </p:xfrm>
        <a:graphic>
          <a:graphicData uri="http://schemas.openxmlformats.org/drawingml/2006/table">
            <a:tbl>
              <a:tblPr firstRow="1" bandRow="1">
                <a:tableStyleId>{5C22544A-7EE6-4342-B048-85BDC9FD1C3A}</a:tableStyleId>
              </a:tblPr>
              <a:tblGrid>
                <a:gridCol w="7772400">
                  <a:extLst>
                    <a:ext uri="{9D8B030D-6E8A-4147-A177-3AD203B41FA5}">
                      <a16:colId xmlns:a16="http://schemas.microsoft.com/office/drawing/2014/main" val="4064186770"/>
                    </a:ext>
                  </a:extLst>
                </a:gridCol>
              </a:tblGrid>
              <a:tr h="550949">
                <a:tc>
                  <a:txBody>
                    <a:bodyPr/>
                    <a:lstStyle/>
                    <a:p>
                      <a:pPr>
                        <a:lnSpc>
                          <a:spcPct val="100000"/>
                        </a:lnSpc>
                      </a:pPr>
                      <a:r>
                        <a:rPr lang="en-US" sz="3600" b="1" dirty="0">
                          <a:ln>
                            <a:noFill/>
                          </a:ln>
                          <a:solidFill>
                            <a:srgbClr val="58595B"/>
                          </a:solidFill>
                          <a:latin typeface="Helvetica" pitchFamily="2" charset="0"/>
                          <a:cs typeface="Arial" panose="020B0604020202020204" pitchFamily="34" charset="0"/>
                        </a:rPr>
                        <a:t>Thank You</a:t>
                      </a:r>
                      <a:endParaRPr lang="en-US" sz="3600" dirty="0">
                        <a:ln>
                          <a:noFill/>
                        </a:ln>
                      </a:endParaRPr>
                    </a:p>
                  </a:txBody>
                  <a:tcPr marL="45720" marT="91440" marB="36576">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rgbClr val="2774AE"/>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57412292"/>
                  </a:ext>
                </a:extLst>
              </a:tr>
            </a:tbl>
          </a:graphicData>
        </a:graphic>
      </p:graphicFrame>
      <p:sp>
        <p:nvSpPr>
          <p:cNvPr id="12" name="TextBox 11">
            <a:extLst>
              <a:ext uri="{FF2B5EF4-FFF2-40B4-BE49-F238E27FC236}">
                <a16:creationId xmlns:a16="http://schemas.microsoft.com/office/drawing/2014/main" id="{07F6C067-AD68-524C-91AC-545B0A590C4C}"/>
              </a:ext>
            </a:extLst>
          </p:cNvPr>
          <p:cNvSpPr txBox="1"/>
          <p:nvPr/>
        </p:nvSpPr>
        <p:spPr>
          <a:xfrm>
            <a:off x="640080" y="1874520"/>
            <a:ext cx="7772400" cy="553998"/>
          </a:xfrm>
          <a:prstGeom prst="rect">
            <a:avLst/>
          </a:prstGeom>
          <a:noFill/>
        </p:spPr>
        <p:txBody>
          <a:bodyPr wrap="square" lIns="0" tIns="0" rIns="0" bIns="0" rtlCol="0" anchor="b" anchorCtr="0">
            <a:spAutoFit/>
          </a:bodyPr>
          <a:lstStyle/>
          <a:p>
            <a:r>
              <a:rPr lang="en-US" sz="3600" b="1" i="0" baseline="0" dirty="0">
                <a:solidFill>
                  <a:srgbClr val="58595B"/>
                </a:solidFill>
                <a:latin typeface="Helvetica" pitchFamily="2" charset="0"/>
              </a:rPr>
              <a:t>Thank You</a:t>
            </a:r>
          </a:p>
        </p:txBody>
      </p:sp>
    </p:spTree>
    <p:extLst>
      <p:ext uri="{BB962C8B-B14F-4D97-AF65-F5344CB8AC3E}">
        <p14:creationId xmlns:p14="http://schemas.microsoft.com/office/powerpoint/2010/main" val="361908255"/>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Statement w/dark background">
    <p:spTree>
      <p:nvGrpSpPr>
        <p:cNvPr id="1" name=""/>
        <p:cNvGrpSpPr/>
        <p:nvPr/>
      </p:nvGrpSpPr>
      <p:grpSpPr>
        <a:xfrm>
          <a:off x="0" y="0"/>
          <a:ext cx="0" cy="0"/>
          <a:chOff x="0" y="0"/>
          <a:chExt cx="0" cy="0"/>
        </a:xfrm>
      </p:grpSpPr>
      <p:sp>
        <p:nvSpPr>
          <p:cNvPr id="3" name="Text Placeholder 3">
            <a:extLst>
              <a:ext uri="{FF2B5EF4-FFF2-40B4-BE49-F238E27FC236}">
                <a16:creationId xmlns:a16="http://schemas.microsoft.com/office/drawing/2014/main" id="{7C5EC3F5-808B-184C-A89B-4B25F801B6AC}"/>
              </a:ext>
            </a:extLst>
          </p:cNvPr>
          <p:cNvSpPr>
            <a:spLocks noGrp="1"/>
          </p:cNvSpPr>
          <p:nvPr>
            <p:ph type="body" sz="quarter" idx="21" hasCustomPrompt="1"/>
          </p:nvPr>
        </p:nvSpPr>
        <p:spPr>
          <a:xfrm>
            <a:off x="1371600" y="1407743"/>
            <a:ext cx="6400800" cy="1665071"/>
          </a:xfrm>
          <a:prstGeom prst="rect">
            <a:avLst/>
          </a:prstGeom>
        </p:spPr>
        <p:txBody>
          <a:bodyPr lIns="0" tIns="0" rIns="0" bIns="0" anchor="ctr" anchorCtr="0">
            <a:spAutoFit/>
          </a:bodyPr>
          <a:lstStyle>
            <a:lvl1pPr marL="0" indent="0" algn="ctr">
              <a:buNone/>
              <a:defRPr sz="4000">
                <a:solidFill>
                  <a:schemeClr val="bg1"/>
                </a:solidFill>
              </a:defRPr>
            </a:lvl1pPr>
            <a:lvl2pPr marL="274320" indent="0" algn="ctr">
              <a:buNone/>
              <a:defRPr sz="4000">
                <a:solidFill>
                  <a:srgbClr val="2774AE"/>
                </a:solidFill>
              </a:defRPr>
            </a:lvl2pPr>
            <a:lvl3pPr marL="548640" indent="0" algn="ctr">
              <a:buNone/>
              <a:defRPr sz="4000">
                <a:solidFill>
                  <a:srgbClr val="2774AE"/>
                </a:solidFill>
              </a:defRPr>
            </a:lvl3pPr>
            <a:lvl4pPr marL="822960" indent="0" algn="ctr">
              <a:buNone/>
              <a:defRPr sz="4000">
                <a:solidFill>
                  <a:srgbClr val="2774AE"/>
                </a:solidFill>
              </a:defRPr>
            </a:lvl4pPr>
            <a:lvl5pPr marL="1097280" indent="0" algn="ctr">
              <a:buNone/>
              <a:defRPr sz="4000">
                <a:solidFill>
                  <a:srgbClr val="2774AE"/>
                </a:solidFill>
              </a:defRPr>
            </a:lvl5pPr>
          </a:lstStyle>
          <a:p>
            <a:pPr lvl="0"/>
            <a:r>
              <a:rPr lang="en-US" dirty="0"/>
              <a:t>Lorem ipsum dolor sit </a:t>
            </a:r>
            <a:r>
              <a:rPr lang="en-US" dirty="0" err="1"/>
              <a:t>amet</a:t>
            </a:r>
            <a:r>
              <a:rPr lang="en-US" dirty="0"/>
              <a:t> ex </a:t>
            </a:r>
            <a:r>
              <a:rPr lang="en-US" dirty="0" err="1"/>
              <a:t>eum</a:t>
            </a:r>
            <a:r>
              <a:rPr lang="en-US" dirty="0"/>
              <a:t> </a:t>
            </a:r>
            <a:r>
              <a:rPr lang="en-US" dirty="0" err="1"/>
              <a:t>reque</a:t>
            </a:r>
            <a:r>
              <a:rPr lang="en-US" dirty="0"/>
              <a:t> </a:t>
            </a:r>
            <a:r>
              <a:rPr lang="en-US" dirty="0" err="1"/>
              <a:t>graece</a:t>
            </a:r>
            <a:r>
              <a:rPr lang="en-US" dirty="0"/>
              <a:t> </a:t>
            </a:r>
            <a:r>
              <a:rPr lang="en-US" dirty="0" err="1"/>
              <a:t>nam</a:t>
            </a:r>
            <a:r>
              <a:rPr lang="en-US" dirty="0"/>
              <a:t> </a:t>
            </a:r>
            <a:r>
              <a:rPr lang="en-US" dirty="0" err="1"/>
              <a:t>harum</a:t>
            </a:r>
            <a:r>
              <a:rPr lang="en-US" dirty="0"/>
              <a:t> </a:t>
            </a:r>
            <a:r>
              <a:rPr lang="en-US" dirty="0" err="1"/>
              <a:t>vonsequat</a:t>
            </a:r>
            <a:endParaRPr lang="en-US" dirty="0"/>
          </a:p>
        </p:txBody>
      </p:sp>
    </p:spTree>
    <p:extLst>
      <p:ext uri="{BB962C8B-B14F-4D97-AF65-F5344CB8AC3E}">
        <p14:creationId xmlns:p14="http://schemas.microsoft.com/office/powerpoint/2010/main" val="2898377615"/>
      </p:ext>
    </p:extLst>
  </p:cSld>
  <p:clrMapOvr>
    <a:masterClrMapping/>
  </p:clrMapOvr>
  <p:extLst>
    <p:ext uri="{DCECCB84-F9BA-43D5-87BE-67443E8EF086}">
      <p15:sldGuideLst xmlns:p15="http://schemas.microsoft.com/office/powerpoint/2012/main">
        <p15:guide id="1"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ection Divider">
    <p:spTree>
      <p:nvGrpSpPr>
        <p:cNvPr id="1" name=""/>
        <p:cNvGrpSpPr/>
        <p:nvPr/>
      </p:nvGrpSpPr>
      <p:grpSpPr>
        <a:xfrm>
          <a:off x="0" y="0"/>
          <a:ext cx="0" cy="0"/>
          <a:chOff x="0" y="0"/>
          <a:chExt cx="0" cy="0"/>
        </a:xfrm>
      </p:grpSpPr>
      <p:sp>
        <p:nvSpPr>
          <p:cNvPr id="5" name="Background">
            <a:extLst>
              <a:ext uri="{FF2B5EF4-FFF2-40B4-BE49-F238E27FC236}">
                <a16:creationId xmlns:a16="http://schemas.microsoft.com/office/drawing/2014/main" id="{4C1E4286-FD2F-814C-A4E5-B50094C0B6DB}"/>
              </a:ext>
            </a:extLst>
          </p:cNvPr>
          <p:cNvSpPr/>
          <p:nvPr/>
        </p:nvSpPr>
        <p:spPr>
          <a:xfrm>
            <a:off x="0" y="0"/>
            <a:ext cx="9144000" cy="45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endParaRPr lang="en-US" sz="4000" b="0" i="0" dirty="0">
              <a:latin typeface="Helvetica Regular" pitchFamily="2" charset="0"/>
            </a:endParaRPr>
          </a:p>
        </p:txBody>
      </p:sp>
      <p:graphicFrame>
        <p:nvGraphicFramePr>
          <p:cNvPr id="11" name="Table 10" hidden="1">
            <a:extLst>
              <a:ext uri="{FF2B5EF4-FFF2-40B4-BE49-F238E27FC236}">
                <a16:creationId xmlns:a16="http://schemas.microsoft.com/office/drawing/2014/main" id="{A59B268B-FC1E-1745-BAE9-3F02C5965F2C}"/>
              </a:ext>
            </a:extLst>
          </p:cNvPr>
          <p:cNvGraphicFramePr>
            <a:graphicFrameLocks noGrp="1"/>
          </p:cNvGraphicFramePr>
          <p:nvPr>
            <p:extLst>
              <p:ext uri="{D42A27DB-BD31-4B8C-83A1-F6EECF244321}">
                <p14:modId xmlns:p14="http://schemas.microsoft.com/office/powerpoint/2010/main" val="3113960386"/>
              </p:ext>
            </p:extLst>
          </p:nvPr>
        </p:nvGraphicFramePr>
        <p:xfrm>
          <a:off x="640080" y="1783080"/>
          <a:ext cx="7772400" cy="676656"/>
        </p:xfrm>
        <a:graphic>
          <a:graphicData uri="http://schemas.openxmlformats.org/drawingml/2006/table">
            <a:tbl>
              <a:tblPr firstRow="1" bandRow="1">
                <a:tableStyleId>{5C22544A-7EE6-4342-B048-85BDC9FD1C3A}</a:tableStyleId>
              </a:tblPr>
              <a:tblGrid>
                <a:gridCol w="7772400">
                  <a:extLst>
                    <a:ext uri="{9D8B030D-6E8A-4147-A177-3AD203B41FA5}">
                      <a16:colId xmlns:a16="http://schemas.microsoft.com/office/drawing/2014/main" val="4064186770"/>
                    </a:ext>
                  </a:extLst>
                </a:gridCol>
              </a:tblGrid>
              <a:tr h="550949">
                <a:tc>
                  <a:txBody>
                    <a:bodyPr/>
                    <a:lstStyle/>
                    <a:p>
                      <a:pPr>
                        <a:lnSpc>
                          <a:spcPct val="100000"/>
                        </a:lnSpc>
                      </a:pPr>
                      <a:r>
                        <a:rPr lang="en-US" sz="3600" b="1" dirty="0">
                          <a:ln>
                            <a:noFill/>
                          </a:ln>
                          <a:solidFill>
                            <a:srgbClr val="58595B"/>
                          </a:solidFill>
                          <a:latin typeface="Helvetica" pitchFamily="2" charset="0"/>
                          <a:cs typeface="Arial" panose="020B0604020202020204" pitchFamily="34" charset="0"/>
                        </a:rPr>
                        <a:t>Thank You</a:t>
                      </a:r>
                      <a:endParaRPr lang="en-US" sz="3600" dirty="0">
                        <a:ln>
                          <a:noFill/>
                        </a:ln>
                      </a:endParaRPr>
                    </a:p>
                  </a:txBody>
                  <a:tcPr marL="45720" marT="91440" marB="36576">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rgbClr val="2774AE"/>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57412292"/>
                  </a:ext>
                </a:extLst>
              </a:tr>
            </a:tbl>
          </a:graphicData>
        </a:graphic>
      </p:graphicFrame>
      <p:sp>
        <p:nvSpPr>
          <p:cNvPr id="30" name="Date Placeholder 29">
            <a:extLst>
              <a:ext uri="{FF2B5EF4-FFF2-40B4-BE49-F238E27FC236}">
                <a16:creationId xmlns:a16="http://schemas.microsoft.com/office/drawing/2014/main" id="{1F6F2740-8429-6B4A-A574-66C4F5DDF862}"/>
              </a:ext>
            </a:extLst>
          </p:cNvPr>
          <p:cNvSpPr>
            <a:spLocks noGrp="1"/>
          </p:cNvSpPr>
          <p:nvPr>
            <p:ph type="dt" sz="half" idx="18"/>
          </p:nvPr>
        </p:nvSpPr>
        <p:spPr/>
        <p:txBody>
          <a:bodyPr/>
          <a:lstStyle/>
          <a:p>
            <a:fld id="{277AD0DB-988E-4E4A-9FF3-E2C69BC94326}" type="datetime4">
              <a:rPr lang="en-US" smtClean="0"/>
              <a:t>September 8, 2021</a:t>
            </a:fld>
            <a:endParaRPr lang="en-US" dirty="0"/>
          </a:p>
        </p:txBody>
      </p:sp>
      <p:sp>
        <p:nvSpPr>
          <p:cNvPr id="31" name="Slide Number Placeholder 30">
            <a:extLst>
              <a:ext uri="{FF2B5EF4-FFF2-40B4-BE49-F238E27FC236}">
                <a16:creationId xmlns:a16="http://schemas.microsoft.com/office/drawing/2014/main" id="{761AA930-3E3D-D743-BA3C-3CC35B2CB369}"/>
              </a:ext>
            </a:extLst>
          </p:cNvPr>
          <p:cNvSpPr>
            <a:spLocks noGrp="1"/>
          </p:cNvSpPr>
          <p:nvPr>
            <p:ph type="sldNum" sz="quarter" idx="19"/>
          </p:nvPr>
        </p:nvSpPr>
        <p:spPr/>
        <p:txBody>
          <a:bodyPr/>
          <a:lstStyle/>
          <a:p>
            <a:fld id="{B6238B5B-F19C-E947-A0BC-87BD7983F871}" type="slidenum">
              <a:rPr lang="en-US" smtClean="0"/>
              <a:pPr/>
              <a:t>‹#›</a:t>
            </a:fld>
            <a:endParaRPr lang="en-US" dirty="0"/>
          </a:p>
        </p:txBody>
      </p:sp>
      <p:sp>
        <p:nvSpPr>
          <p:cNvPr id="4" name="Text Placeholder 3">
            <a:extLst>
              <a:ext uri="{FF2B5EF4-FFF2-40B4-BE49-F238E27FC236}">
                <a16:creationId xmlns:a16="http://schemas.microsoft.com/office/drawing/2014/main" id="{DF2C5F55-93C0-9344-9E3D-94935F3D2760}"/>
              </a:ext>
            </a:extLst>
          </p:cNvPr>
          <p:cNvSpPr>
            <a:spLocks noGrp="1"/>
          </p:cNvSpPr>
          <p:nvPr>
            <p:ph type="body" sz="quarter" idx="20" hasCustomPrompt="1"/>
          </p:nvPr>
        </p:nvSpPr>
        <p:spPr>
          <a:xfrm>
            <a:off x="640079" y="2651760"/>
            <a:ext cx="7772400" cy="274320"/>
          </a:xfrm>
          <a:prstGeom prst="rect">
            <a:avLst/>
          </a:prstGeom>
        </p:spPr>
        <p:txBody>
          <a:bodyPr>
            <a:spAutoFit/>
          </a:bodyPr>
          <a:lstStyle>
            <a:lvl1pPr marL="0" indent="0">
              <a:buFontTx/>
              <a:buNone/>
              <a:defRPr sz="1600" b="1" i="0" cap="all" baseline="0">
                <a:latin typeface="Helvetica" pitchFamily="2" charset="0"/>
              </a:defRPr>
            </a:lvl1pPr>
            <a:lvl2pPr>
              <a:buFontTx/>
              <a:buNone/>
              <a:defRPr b="1"/>
            </a:lvl2pPr>
            <a:lvl3pPr marL="685800" indent="0">
              <a:buFontTx/>
              <a:buNone/>
              <a:defRPr b="1"/>
            </a:lvl3pPr>
            <a:lvl4pPr marL="1028700" indent="0">
              <a:buFontTx/>
              <a:buNone/>
              <a:defRPr b="1"/>
            </a:lvl4pPr>
            <a:lvl5pPr marL="1371600" indent="0">
              <a:buFontTx/>
              <a:buNone/>
              <a:defRPr b="1"/>
            </a:lvl5pPr>
          </a:lstStyle>
          <a:p>
            <a:pPr lvl="0"/>
            <a:r>
              <a:rPr lang="en-US" dirty="0"/>
              <a:t>ADDITIONAL TEXT GOES HERE </a:t>
            </a:r>
          </a:p>
        </p:txBody>
      </p:sp>
      <p:sp>
        <p:nvSpPr>
          <p:cNvPr id="3" name="TextBox 2">
            <a:extLst>
              <a:ext uri="{FF2B5EF4-FFF2-40B4-BE49-F238E27FC236}">
                <a16:creationId xmlns:a16="http://schemas.microsoft.com/office/drawing/2014/main" id="{5F64B9DE-6557-C54A-BF36-8E798604EA3F}"/>
              </a:ext>
            </a:extLst>
          </p:cNvPr>
          <p:cNvSpPr txBox="1"/>
          <p:nvPr/>
        </p:nvSpPr>
        <p:spPr>
          <a:xfrm>
            <a:off x="640080" y="1874520"/>
            <a:ext cx="7772400" cy="553998"/>
          </a:xfrm>
          <a:prstGeom prst="rect">
            <a:avLst/>
          </a:prstGeom>
          <a:noFill/>
        </p:spPr>
        <p:txBody>
          <a:bodyPr wrap="square" lIns="0" tIns="0" rIns="0" bIns="0" rtlCol="0" anchor="b" anchorCtr="0">
            <a:spAutoFit/>
          </a:bodyPr>
          <a:lstStyle/>
          <a:p>
            <a:r>
              <a:rPr lang="en-US" sz="3600" b="1" i="0" baseline="0" dirty="0">
                <a:solidFill>
                  <a:srgbClr val="58595B"/>
                </a:solidFill>
                <a:latin typeface="Helvetica" pitchFamily="2" charset="0"/>
              </a:rPr>
              <a:t>Section Divider</a:t>
            </a:r>
          </a:p>
        </p:txBody>
      </p:sp>
      <p:sp>
        <p:nvSpPr>
          <p:cNvPr id="7" name="Header rule">
            <a:extLst>
              <a:ext uri="{FF2B5EF4-FFF2-40B4-BE49-F238E27FC236}">
                <a16:creationId xmlns:a16="http://schemas.microsoft.com/office/drawing/2014/main" id="{09B1960F-507A-E84C-8B64-1891B754A975}"/>
              </a:ext>
            </a:extLst>
          </p:cNvPr>
          <p:cNvSpPr/>
          <p:nvPr/>
        </p:nvSpPr>
        <p:spPr>
          <a:xfrm>
            <a:off x="640080" y="2468880"/>
            <a:ext cx="7772400" cy="36576"/>
          </a:xfrm>
          <a:prstGeom prst="rect">
            <a:avLst/>
          </a:prstGeom>
          <a:solidFill>
            <a:srgbClr val="2C75AC"/>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t" anchorCtr="0"/>
          <a:lstStyle/>
          <a:p>
            <a:pPr algn="ctr"/>
            <a:endParaRPr lang="en-US" b="0" i="0" dirty="0">
              <a:latin typeface="Helvetica Regular" pitchFamily="2" charset="0"/>
            </a:endParaRPr>
          </a:p>
        </p:txBody>
      </p:sp>
      <p:graphicFrame>
        <p:nvGraphicFramePr>
          <p:cNvPr id="9" name="Table 8" hidden="1">
            <a:extLst>
              <a:ext uri="{FF2B5EF4-FFF2-40B4-BE49-F238E27FC236}">
                <a16:creationId xmlns:a16="http://schemas.microsoft.com/office/drawing/2014/main" id="{D23CA481-98CA-0745-833B-EFD0DBCDDA4E}"/>
              </a:ext>
            </a:extLst>
          </p:cNvPr>
          <p:cNvGraphicFramePr>
            <a:graphicFrameLocks noGrp="1"/>
          </p:cNvGraphicFramePr>
          <p:nvPr>
            <p:extLst>
              <p:ext uri="{D42A27DB-BD31-4B8C-83A1-F6EECF244321}">
                <p14:modId xmlns:p14="http://schemas.microsoft.com/office/powerpoint/2010/main" val="3279498072"/>
              </p:ext>
            </p:extLst>
          </p:nvPr>
        </p:nvGraphicFramePr>
        <p:xfrm>
          <a:off x="640080" y="1783080"/>
          <a:ext cx="7772400" cy="676656"/>
        </p:xfrm>
        <a:graphic>
          <a:graphicData uri="http://schemas.openxmlformats.org/drawingml/2006/table">
            <a:tbl>
              <a:tblPr firstRow="1" bandRow="1">
                <a:tableStyleId>{5C22544A-7EE6-4342-B048-85BDC9FD1C3A}</a:tableStyleId>
              </a:tblPr>
              <a:tblGrid>
                <a:gridCol w="7772400">
                  <a:extLst>
                    <a:ext uri="{9D8B030D-6E8A-4147-A177-3AD203B41FA5}">
                      <a16:colId xmlns:a16="http://schemas.microsoft.com/office/drawing/2014/main" val="4064186770"/>
                    </a:ext>
                  </a:extLst>
                </a:gridCol>
              </a:tblGrid>
              <a:tr h="550949">
                <a:tc>
                  <a:txBody>
                    <a:bodyPr/>
                    <a:lstStyle/>
                    <a:p>
                      <a:pPr>
                        <a:lnSpc>
                          <a:spcPct val="100000"/>
                        </a:lnSpc>
                      </a:pPr>
                      <a:r>
                        <a:rPr lang="en-US" sz="3600" b="1" dirty="0">
                          <a:ln>
                            <a:noFill/>
                          </a:ln>
                          <a:solidFill>
                            <a:srgbClr val="58595B"/>
                          </a:solidFill>
                          <a:latin typeface="Helvetica" pitchFamily="2" charset="0"/>
                          <a:cs typeface="Arial" panose="020B0604020202020204" pitchFamily="34" charset="0"/>
                        </a:rPr>
                        <a:t>Thank You</a:t>
                      </a:r>
                      <a:endParaRPr lang="en-US" sz="3600" dirty="0">
                        <a:ln>
                          <a:noFill/>
                        </a:ln>
                      </a:endParaRPr>
                    </a:p>
                  </a:txBody>
                  <a:tcPr marL="45720" marT="91440" marB="36576">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rgbClr val="2774AE"/>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57412292"/>
                  </a:ext>
                </a:extLst>
              </a:tr>
            </a:tbl>
          </a:graphicData>
        </a:graphic>
      </p:graphicFrame>
      <p:sp>
        <p:nvSpPr>
          <p:cNvPr id="10" name="TextBox 9">
            <a:extLst>
              <a:ext uri="{FF2B5EF4-FFF2-40B4-BE49-F238E27FC236}">
                <a16:creationId xmlns:a16="http://schemas.microsoft.com/office/drawing/2014/main" id="{4E4989E6-36D9-5E4D-A8F4-C8D9759B609B}"/>
              </a:ext>
            </a:extLst>
          </p:cNvPr>
          <p:cNvSpPr txBox="1"/>
          <p:nvPr/>
        </p:nvSpPr>
        <p:spPr>
          <a:xfrm>
            <a:off x="640080" y="1874520"/>
            <a:ext cx="7772400" cy="553998"/>
          </a:xfrm>
          <a:prstGeom prst="rect">
            <a:avLst/>
          </a:prstGeom>
          <a:noFill/>
        </p:spPr>
        <p:txBody>
          <a:bodyPr wrap="square" lIns="0" tIns="0" rIns="0" bIns="0" rtlCol="0" anchor="b" anchorCtr="0">
            <a:spAutoFit/>
          </a:bodyPr>
          <a:lstStyle/>
          <a:p>
            <a:r>
              <a:rPr lang="en-US" sz="3600" b="1" i="0" baseline="0" dirty="0">
                <a:solidFill>
                  <a:srgbClr val="58595B"/>
                </a:solidFill>
                <a:latin typeface="Helvetica" pitchFamily="2" charset="0"/>
              </a:rPr>
              <a:t>Section Divider</a:t>
            </a:r>
          </a:p>
        </p:txBody>
      </p:sp>
      <p:graphicFrame>
        <p:nvGraphicFramePr>
          <p:cNvPr id="12" name="Table 11" hidden="1">
            <a:extLst>
              <a:ext uri="{FF2B5EF4-FFF2-40B4-BE49-F238E27FC236}">
                <a16:creationId xmlns:a16="http://schemas.microsoft.com/office/drawing/2014/main" id="{EF7DC21F-99F8-4F48-9203-63793CFF7D9C}"/>
              </a:ext>
            </a:extLst>
          </p:cNvPr>
          <p:cNvGraphicFramePr>
            <a:graphicFrameLocks noGrp="1"/>
          </p:cNvGraphicFramePr>
          <p:nvPr>
            <p:extLst>
              <p:ext uri="{D42A27DB-BD31-4B8C-83A1-F6EECF244321}">
                <p14:modId xmlns:p14="http://schemas.microsoft.com/office/powerpoint/2010/main" val="4083986431"/>
              </p:ext>
            </p:extLst>
          </p:nvPr>
        </p:nvGraphicFramePr>
        <p:xfrm>
          <a:off x="640080" y="1783080"/>
          <a:ext cx="7772400" cy="676656"/>
        </p:xfrm>
        <a:graphic>
          <a:graphicData uri="http://schemas.openxmlformats.org/drawingml/2006/table">
            <a:tbl>
              <a:tblPr firstRow="1" bandRow="1">
                <a:tableStyleId>{5C22544A-7EE6-4342-B048-85BDC9FD1C3A}</a:tableStyleId>
              </a:tblPr>
              <a:tblGrid>
                <a:gridCol w="7772400">
                  <a:extLst>
                    <a:ext uri="{9D8B030D-6E8A-4147-A177-3AD203B41FA5}">
                      <a16:colId xmlns:a16="http://schemas.microsoft.com/office/drawing/2014/main" val="4064186770"/>
                    </a:ext>
                  </a:extLst>
                </a:gridCol>
              </a:tblGrid>
              <a:tr h="550949">
                <a:tc>
                  <a:txBody>
                    <a:bodyPr/>
                    <a:lstStyle/>
                    <a:p>
                      <a:pPr>
                        <a:lnSpc>
                          <a:spcPct val="100000"/>
                        </a:lnSpc>
                      </a:pPr>
                      <a:r>
                        <a:rPr lang="en-US" sz="3600" b="1" dirty="0">
                          <a:ln>
                            <a:noFill/>
                          </a:ln>
                          <a:solidFill>
                            <a:srgbClr val="58595B"/>
                          </a:solidFill>
                          <a:latin typeface="Helvetica" pitchFamily="2" charset="0"/>
                          <a:cs typeface="Arial" panose="020B0604020202020204" pitchFamily="34" charset="0"/>
                        </a:rPr>
                        <a:t>Thank You</a:t>
                      </a:r>
                      <a:endParaRPr lang="en-US" sz="3600" dirty="0">
                        <a:ln>
                          <a:noFill/>
                        </a:ln>
                      </a:endParaRPr>
                    </a:p>
                  </a:txBody>
                  <a:tcPr marL="45720" marT="91440" marB="36576">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rgbClr val="2774AE"/>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57412292"/>
                  </a:ext>
                </a:extLst>
              </a:tr>
            </a:tbl>
          </a:graphicData>
        </a:graphic>
      </p:graphicFrame>
      <p:sp>
        <p:nvSpPr>
          <p:cNvPr id="13" name="TextBox 12">
            <a:extLst>
              <a:ext uri="{FF2B5EF4-FFF2-40B4-BE49-F238E27FC236}">
                <a16:creationId xmlns:a16="http://schemas.microsoft.com/office/drawing/2014/main" id="{39DA3775-34D5-1E49-AF02-9E34A316EF51}"/>
              </a:ext>
            </a:extLst>
          </p:cNvPr>
          <p:cNvSpPr txBox="1"/>
          <p:nvPr/>
        </p:nvSpPr>
        <p:spPr>
          <a:xfrm>
            <a:off x="640080" y="1874520"/>
            <a:ext cx="7772400" cy="553998"/>
          </a:xfrm>
          <a:prstGeom prst="rect">
            <a:avLst/>
          </a:prstGeom>
          <a:noFill/>
        </p:spPr>
        <p:txBody>
          <a:bodyPr wrap="square" lIns="0" tIns="0" rIns="0" bIns="0" rtlCol="0" anchor="b" anchorCtr="0">
            <a:spAutoFit/>
          </a:bodyPr>
          <a:lstStyle/>
          <a:p>
            <a:r>
              <a:rPr lang="en-US" sz="3600" b="1" i="0" baseline="0" dirty="0">
                <a:solidFill>
                  <a:srgbClr val="58595B"/>
                </a:solidFill>
                <a:latin typeface="Helvetica" pitchFamily="2" charset="0"/>
              </a:rPr>
              <a:t>Section Divider</a:t>
            </a:r>
          </a:p>
        </p:txBody>
      </p:sp>
    </p:spTree>
    <p:extLst>
      <p:ext uri="{BB962C8B-B14F-4D97-AF65-F5344CB8AC3E}">
        <p14:creationId xmlns:p14="http://schemas.microsoft.com/office/powerpoint/2010/main" val="2156785673"/>
      </p:ext>
    </p:extLst>
  </p:cSld>
  <p:clrMapOvr>
    <a:masterClrMapping/>
  </p:clrMapOvr>
  <p:extLst>
    <p:ext uri="{DCECCB84-F9BA-43D5-87BE-67443E8EF086}">
      <p15:sldGuideLst xmlns:p15="http://schemas.microsoft.com/office/powerpoint/2012/main">
        <p15:guide id="1" pos="288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Header w/copy">
    <p:spTree>
      <p:nvGrpSpPr>
        <p:cNvPr id="1" name=""/>
        <p:cNvGrpSpPr/>
        <p:nvPr/>
      </p:nvGrpSpPr>
      <p:grpSpPr>
        <a:xfrm>
          <a:off x="0" y="0"/>
          <a:ext cx="0" cy="0"/>
          <a:chOff x="0" y="0"/>
          <a:chExt cx="0" cy="0"/>
        </a:xfrm>
      </p:grpSpPr>
      <p:sp>
        <p:nvSpPr>
          <p:cNvPr id="20" name="Text Placeholder 19">
            <a:extLst>
              <a:ext uri="{FF2B5EF4-FFF2-40B4-BE49-F238E27FC236}">
                <a16:creationId xmlns:a16="http://schemas.microsoft.com/office/drawing/2014/main" id="{BA3E27AB-E22C-2E4F-A3EA-44DAE3ABD63C}"/>
              </a:ext>
            </a:extLst>
          </p:cNvPr>
          <p:cNvSpPr>
            <a:spLocks noGrp="1"/>
          </p:cNvSpPr>
          <p:nvPr>
            <p:ph type="body" sz="quarter" idx="13" hasCustomPrompt="1"/>
          </p:nvPr>
        </p:nvSpPr>
        <p:spPr>
          <a:xfrm>
            <a:off x="1097280" y="1554480"/>
            <a:ext cx="6858000" cy="582788"/>
          </a:xfrm>
          <a:prstGeom prst="rect">
            <a:avLst/>
          </a:prstGeom>
        </p:spPr>
        <p:txBody>
          <a:bodyPr>
            <a:spAutoFit/>
          </a:bodyPr>
          <a:lstStyle>
            <a:lvl1pPr marL="0" marR="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b="0" i="0" baseline="0">
                <a:solidFill>
                  <a:srgbClr val="58595B"/>
                </a:solidFill>
                <a:latin typeface="Helvetica Regular" pitchFamily="2" charset="0"/>
              </a:defRPr>
            </a:lvl1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sz="1400" b="0" i="0" kern="1200" dirty="0">
                <a:solidFill>
                  <a:srgbClr val="58595B"/>
                </a:solidFill>
                <a:effectLst/>
                <a:latin typeface="Helvetica" pitchFamily="2" charset="0"/>
                <a:ea typeface="+mn-ea"/>
                <a:cs typeface="+mn-cs"/>
              </a:rPr>
              <a:t>Lorem ipsum dolor sit </a:t>
            </a:r>
            <a:r>
              <a:rPr lang="en-US" sz="1400" b="0" i="0" kern="1200" dirty="0" err="1">
                <a:solidFill>
                  <a:srgbClr val="58595B"/>
                </a:solidFill>
                <a:effectLst/>
                <a:latin typeface="Helvetica" pitchFamily="2" charset="0"/>
                <a:ea typeface="+mn-ea"/>
                <a:cs typeface="+mn-cs"/>
              </a:rPr>
              <a:t>amet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consectetur</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adipiscing</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elit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sed</a:t>
            </a:r>
            <a:r>
              <a:rPr lang="en-US" sz="1400" b="0" i="0" kern="1200" dirty="0">
                <a:solidFill>
                  <a:srgbClr val="58595B"/>
                </a:solidFill>
                <a:effectLst/>
                <a:latin typeface="Helvetica" pitchFamily="2" charset="0"/>
                <a:ea typeface="+mn-ea"/>
                <a:cs typeface="+mn-cs"/>
              </a:rPr>
              <a:t> do </a:t>
            </a:r>
            <a:r>
              <a:rPr lang="en-US" sz="1400" b="0" i="0" kern="1200" dirty="0" err="1">
                <a:solidFill>
                  <a:srgbClr val="58595B"/>
                </a:solidFill>
                <a:effectLst/>
                <a:latin typeface="Helvetica" pitchFamily="2" charset="0"/>
                <a:ea typeface="+mn-ea"/>
                <a:cs typeface="+mn-cs"/>
              </a:rPr>
              <a:t>eiusmod</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tempor</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incididunt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ut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labore</a:t>
            </a:r>
            <a:r>
              <a:rPr lang="en-US" sz="1400" b="0" i="0" kern="1200" dirty="0">
                <a:solidFill>
                  <a:srgbClr val="58595B"/>
                </a:solidFill>
                <a:effectLst/>
                <a:latin typeface="Helvetica" pitchFamily="2" charset="0"/>
                <a:ea typeface="+mn-ea"/>
                <a:cs typeface="+mn-cs"/>
              </a:rPr>
              <a:t> et dolore magna </a:t>
            </a:r>
            <a:r>
              <a:rPr lang="en-US" sz="1400" b="0" i="0" kern="1200" dirty="0" err="1">
                <a:solidFill>
                  <a:srgbClr val="58595B"/>
                </a:solidFill>
                <a:effectLst/>
                <a:latin typeface="Helvetica" pitchFamily="2" charset="0"/>
                <a:ea typeface="+mn-ea"/>
                <a:cs typeface="+mn-cs"/>
              </a:rPr>
              <a:t>aliqua</a:t>
            </a:r>
            <a:r>
              <a:rPr lang="en-US" sz="1400" b="0" i="0" kern="1200" dirty="0">
                <a:solidFill>
                  <a:srgbClr val="58595B"/>
                </a:solidFill>
                <a:effectLst/>
                <a:latin typeface="Helvetica" pitchFamily="2" charset="0"/>
                <a:ea typeface="+mn-ea"/>
                <a:cs typeface="+mn-cs"/>
              </a:rPr>
              <a:t>. Ut </a:t>
            </a:r>
            <a:r>
              <a:rPr lang="en-US" sz="1400" b="0" i="0" kern="1200" dirty="0" err="1">
                <a:solidFill>
                  <a:srgbClr val="58595B"/>
                </a:solidFill>
                <a:effectLst/>
                <a:latin typeface="Helvetica" pitchFamily="2" charset="0"/>
                <a:ea typeface="+mn-ea"/>
                <a:cs typeface="+mn-cs"/>
              </a:rPr>
              <a:t>enim</a:t>
            </a:r>
            <a:r>
              <a:rPr lang="en-US" sz="1400" b="0" i="0" kern="1200" dirty="0">
                <a:solidFill>
                  <a:srgbClr val="58595B"/>
                </a:solidFill>
                <a:effectLst/>
                <a:latin typeface="Helvetica" pitchFamily="2" charset="0"/>
                <a:ea typeface="+mn-ea"/>
                <a:cs typeface="+mn-cs"/>
              </a:rPr>
              <a:t> ad minim </a:t>
            </a:r>
            <a:r>
              <a:rPr lang="en-US" sz="1400" b="0" i="0" kern="1200" dirty="0" err="1">
                <a:solidFill>
                  <a:srgbClr val="58595B"/>
                </a:solidFill>
                <a:effectLst/>
                <a:latin typeface="Helvetica" pitchFamily="2" charset="0"/>
                <a:ea typeface="+mn-ea"/>
                <a:cs typeface="+mn-cs"/>
              </a:rPr>
              <a:t>veniam</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quis</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nostrud</a:t>
            </a:r>
            <a:r>
              <a:rPr lang="en-US" sz="1400" b="0" i="0" kern="1200" dirty="0">
                <a:solidFill>
                  <a:srgbClr val="58595B"/>
                </a:solidFill>
                <a:effectLst/>
                <a:latin typeface="Helvetica" pitchFamily="2" charset="0"/>
                <a:ea typeface="+mn-ea"/>
                <a:cs typeface="+mn-cs"/>
              </a:rPr>
              <a:t> exercitation </a:t>
            </a:r>
            <a:r>
              <a:rPr lang="en-US" sz="1400" b="0" i="0" kern="1200" dirty="0" err="1">
                <a:solidFill>
                  <a:srgbClr val="58595B"/>
                </a:solidFill>
                <a:effectLst/>
                <a:latin typeface="Helvetica" pitchFamily="2" charset="0"/>
                <a:ea typeface="+mn-ea"/>
                <a:cs typeface="+mn-cs"/>
              </a:rPr>
              <a:t>ullamco</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laboris</a:t>
            </a:r>
            <a:r>
              <a:rPr lang="en-US" sz="1400" b="0" i="0" kern="1200" dirty="0">
                <a:solidFill>
                  <a:srgbClr val="58595B"/>
                </a:solidFill>
                <a:effectLst/>
                <a:latin typeface="Helvetica" pitchFamily="2" charset="0"/>
                <a:ea typeface="+mn-ea"/>
                <a:cs typeface="+mn-cs"/>
              </a:rPr>
              <a:t> nisi </a:t>
            </a:r>
            <a:r>
              <a:rPr lang="en-US" sz="1400" b="0" i="0" kern="1200" dirty="0" err="1">
                <a:solidFill>
                  <a:srgbClr val="58595B"/>
                </a:solidFill>
                <a:effectLst/>
                <a:latin typeface="Helvetica" pitchFamily="2" charset="0"/>
                <a:ea typeface="+mn-ea"/>
                <a:cs typeface="+mn-cs"/>
              </a:rPr>
              <a:t>ut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aliquip</a:t>
            </a:r>
            <a:r>
              <a:rPr lang="en-US" sz="1400" b="0" i="0" kern="1200" dirty="0">
                <a:solidFill>
                  <a:srgbClr val="58595B"/>
                </a:solidFill>
                <a:effectLst/>
                <a:latin typeface="Helvetica" pitchFamily="2" charset="0"/>
                <a:ea typeface="+mn-ea"/>
                <a:cs typeface="+mn-cs"/>
              </a:rPr>
              <a:t> ex </a:t>
            </a:r>
            <a:r>
              <a:rPr lang="en-US" sz="1400" b="0" i="0" kern="1200" dirty="0" err="1">
                <a:solidFill>
                  <a:srgbClr val="58595B"/>
                </a:solidFill>
                <a:effectLst/>
                <a:latin typeface="Helvetica" pitchFamily="2" charset="0"/>
                <a:ea typeface="+mn-ea"/>
                <a:cs typeface="+mn-cs"/>
              </a:rPr>
              <a:t>ead</a:t>
            </a:r>
            <a:r>
              <a:rPr lang="en-US" sz="1400" b="0" i="0" kern="1200" dirty="0">
                <a:solidFill>
                  <a:srgbClr val="58595B"/>
                </a:solidFill>
                <a:effectLst/>
                <a:latin typeface="Helvetica" pitchFamily="2" charset="0"/>
                <a:ea typeface="+mn-ea"/>
                <a:cs typeface="+mn-cs"/>
              </a:rPr>
              <a:t>.</a:t>
            </a:r>
          </a:p>
        </p:txBody>
      </p:sp>
      <p:sp>
        <p:nvSpPr>
          <p:cNvPr id="24" name="Text Placeholder 23">
            <a:extLst>
              <a:ext uri="{FF2B5EF4-FFF2-40B4-BE49-F238E27FC236}">
                <a16:creationId xmlns:a16="http://schemas.microsoft.com/office/drawing/2014/main" id="{B75E8B6C-2945-AB43-B572-F1D51C630C53}"/>
              </a:ext>
            </a:extLst>
          </p:cNvPr>
          <p:cNvSpPr>
            <a:spLocks noGrp="1"/>
          </p:cNvSpPr>
          <p:nvPr>
            <p:ph type="body" sz="quarter" idx="15" hasCustomPrompt="1"/>
          </p:nvPr>
        </p:nvSpPr>
        <p:spPr>
          <a:xfrm>
            <a:off x="1097280" y="1188720"/>
            <a:ext cx="6858000" cy="215444"/>
          </a:xfrm>
          <a:prstGeom prst="rect">
            <a:avLst/>
          </a:prstGeom>
        </p:spPr>
        <p:txBody>
          <a:bodyPr>
            <a:spAutoFit/>
          </a:bodyPr>
          <a:lstStyle>
            <a:lvl1pPr marL="0" indent="0">
              <a:lnSpc>
                <a:spcPct val="100000"/>
              </a:lnSpc>
              <a:buFontTx/>
              <a:buNone/>
              <a:defRPr b="1" i="0" cap="all" baseline="0">
                <a:latin typeface="Helvetica" pitchFamily="2" charset="0"/>
              </a:defRPr>
            </a:lvl1pPr>
          </a:lstStyle>
          <a:p>
            <a:pPr lvl="0"/>
            <a:r>
              <a:rPr lang="en-US" dirty="0"/>
              <a:t>SUBHEAD</a:t>
            </a:r>
          </a:p>
        </p:txBody>
      </p:sp>
      <p:sp>
        <p:nvSpPr>
          <p:cNvPr id="30" name="Date Placeholder 29">
            <a:extLst>
              <a:ext uri="{FF2B5EF4-FFF2-40B4-BE49-F238E27FC236}">
                <a16:creationId xmlns:a16="http://schemas.microsoft.com/office/drawing/2014/main" id="{1F6F2740-8429-6B4A-A574-66C4F5DDF862}"/>
              </a:ext>
            </a:extLst>
          </p:cNvPr>
          <p:cNvSpPr>
            <a:spLocks noGrp="1"/>
          </p:cNvSpPr>
          <p:nvPr>
            <p:ph type="dt" sz="half" idx="18"/>
          </p:nvPr>
        </p:nvSpPr>
        <p:spPr/>
        <p:txBody>
          <a:bodyPr/>
          <a:lstStyle/>
          <a:p>
            <a:r>
              <a:rPr lang="en-US" dirty="0"/>
              <a:t>September 9, 2021</a:t>
            </a:r>
          </a:p>
        </p:txBody>
      </p:sp>
      <p:sp>
        <p:nvSpPr>
          <p:cNvPr id="31" name="Slide Number Placeholder 30">
            <a:extLst>
              <a:ext uri="{FF2B5EF4-FFF2-40B4-BE49-F238E27FC236}">
                <a16:creationId xmlns:a16="http://schemas.microsoft.com/office/drawing/2014/main" id="{761AA930-3E3D-D743-BA3C-3CC35B2CB369}"/>
              </a:ext>
            </a:extLst>
          </p:cNvPr>
          <p:cNvSpPr>
            <a:spLocks noGrp="1"/>
          </p:cNvSpPr>
          <p:nvPr>
            <p:ph type="sldNum" sz="quarter" idx="19"/>
          </p:nvPr>
        </p:nvSpPr>
        <p:spPr/>
        <p:txBody>
          <a:bodyPr/>
          <a:lstStyle/>
          <a:p>
            <a:fld id="{B6238B5B-F19C-E947-A0BC-87BD7983F871}" type="slidenum">
              <a:rPr lang="en-US" smtClean="0"/>
              <a:pPr/>
              <a:t>‹#›</a:t>
            </a:fld>
            <a:endParaRPr lang="en-US" dirty="0"/>
          </a:p>
        </p:txBody>
      </p:sp>
      <p:sp>
        <p:nvSpPr>
          <p:cNvPr id="3" name="Title 2">
            <a:extLst>
              <a:ext uri="{FF2B5EF4-FFF2-40B4-BE49-F238E27FC236}">
                <a16:creationId xmlns:a16="http://schemas.microsoft.com/office/drawing/2014/main" id="{8B117F2E-F782-844A-A783-F9F40B77A93D}"/>
              </a:ext>
            </a:extLst>
          </p:cNvPr>
          <p:cNvSpPr>
            <a:spLocks noGrp="1"/>
          </p:cNvSpPr>
          <p:nvPr>
            <p:ph type="title" hasCustomPrompt="1"/>
          </p:nvPr>
        </p:nvSpPr>
        <p:spPr>
          <a:xfrm>
            <a:off x="640077" y="367401"/>
            <a:ext cx="7772400" cy="389979"/>
          </a:xfrm>
        </p:spPr>
        <p:txBody>
          <a:bodyPr anchor="b" anchorCtr="0"/>
          <a:lstStyle/>
          <a:p>
            <a:r>
              <a:rPr lang="en-US" dirty="0"/>
              <a:t>Header w/copy</a:t>
            </a:r>
          </a:p>
        </p:txBody>
      </p:sp>
    </p:spTree>
    <p:extLst>
      <p:ext uri="{BB962C8B-B14F-4D97-AF65-F5344CB8AC3E}">
        <p14:creationId xmlns:p14="http://schemas.microsoft.com/office/powerpoint/2010/main" val="4147832771"/>
      </p:ext>
    </p:extLst>
  </p:cSld>
  <p:clrMapOvr>
    <a:masterClrMapping/>
  </p:clrMapOvr>
  <p:extLst>
    <p:ext uri="{DCECCB84-F9BA-43D5-87BE-67443E8EF086}">
      <p15:sldGuideLst xmlns:p15="http://schemas.microsoft.com/office/powerpoint/2012/main">
        <p15:guide id="1" pos="288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Header w/bullets">
    <p:spTree>
      <p:nvGrpSpPr>
        <p:cNvPr id="1" name=""/>
        <p:cNvGrpSpPr/>
        <p:nvPr/>
      </p:nvGrpSpPr>
      <p:grpSpPr>
        <a:xfrm>
          <a:off x="0" y="0"/>
          <a:ext cx="0" cy="0"/>
          <a:chOff x="0" y="0"/>
          <a:chExt cx="0" cy="0"/>
        </a:xfrm>
      </p:grpSpPr>
      <p:sp>
        <p:nvSpPr>
          <p:cNvPr id="20" name="Text Placeholder 19">
            <a:extLst>
              <a:ext uri="{FF2B5EF4-FFF2-40B4-BE49-F238E27FC236}">
                <a16:creationId xmlns:a16="http://schemas.microsoft.com/office/drawing/2014/main" id="{BA3E27AB-E22C-2E4F-A3EA-44DAE3ABD63C}"/>
              </a:ext>
            </a:extLst>
          </p:cNvPr>
          <p:cNvSpPr>
            <a:spLocks noGrp="1"/>
          </p:cNvSpPr>
          <p:nvPr>
            <p:ph type="body" sz="quarter" idx="13" hasCustomPrompt="1"/>
          </p:nvPr>
        </p:nvSpPr>
        <p:spPr>
          <a:xfrm>
            <a:off x="1097280" y="1554480"/>
            <a:ext cx="6858000" cy="582788"/>
          </a:xfrm>
          <a:prstGeom prst="rect">
            <a:avLst/>
          </a:prstGeom>
        </p:spPr>
        <p:txBody>
          <a:bodyPr>
            <a:spAutoFit/>
          </a:bodyPr>
          <a:lstStyle>
            <a:lvl1pPr marL="0" marR="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b="0" i="0" baseline="0">
                <a:solidFill>
                  <a:srgbClr val="58595B"/>
                </a:solidFill>
                <a:latin typeface="Helvetica Regular" pitchFamily="2" charset="0"/>
              </a:defRPr>
            </a:lvl1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sz="1400" b="0" i="0" kern="1200" dirty="0">
                <a:solidFill>
                  <a:srgbClr val="58595B"/>
                </a:solidFill>
                <a:effectLst/>
                <a:latin typeface="Helvetica" pitchFamily="2" charset="0"/>
                <a:ea typeface="+mn-ea"/>
                <a:cs typeface="+mn-cs"/>
              </a:rPr>
              <a:t>Lorem ipsum dolor sit </a:t>
            </a:r>
            <a:r>
              <a:rPr lang="en-US" sz="1400" b="0" i="0" kern="1200" dirty="0" err="1">
                <a:solidFill>
                  <a:srgbClr val="58595B"/>
                </a:solidFill>
                <a:effectLst/>
                <a:latin typeface="Helvetica" pitchFamily="2" charset="0"/>
                <a:ea typeface="+mn-ea"/>
                <a:cs typeface="+mn-cs"/>
              </a:rPr>
              <a:t>amet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consectetur</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adipiscing</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elit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sed</a:t>
            </a:r>
            <a:r>
              <a:rPr lang="en-US" sz="1400" b="0" i="0" kern="1200" dirty="0">
                <a:solidFill>
                  <a:srgbClr val="58595B"/>
                </a:solidFill>
                <a:effectLst/>
                <a:latin typeface="Helvetica" pitchFamily="2" charset="0"/>
                <a:ea typeface="+mn-ea"/>
                <a:cs typeface="+mn-cs"/>
              </a:rPr>
              <a:t> do </a:t>
            </a:r>
            <a:r>
              <a:rPr lang="en-US" sz="1400" b="0" i="0" kern="1200" dirty="0" err="1">
                <a:solidFill>
                  <a:srgbClr val="58595B"/>
                </a:solidFill>
                <a:effectLst/>
                <a:latin typeface="Helvetica" pitchFamily="2" charset="0"/>
                <a:ea typeface="+mn-ea"/>
                <a:cs typeface="+mn-cs"/>
              </a:rPr>
              <a:t>eiusmod</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tempor</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incididunt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ut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labore</a:t>
            </a:r>
            <a:r>
              <a:rPr lang="en-US" sz="1400" b="0" i="0" kern="1200" dirty="0">
                <a:solidFill>
                  <a:srgbClr val="58595B"/>
                </a:solidFill>
                <a:effectLst/>
                <a:latin typeface="Helvetica" pitchFamily="2" charset="0"/>
                <a:ea typeface="+mn-ea"/>
                <a:cs typeface="+mn-cs"/>
              </a:rPr>
              <a:t> et dolore magna </a:t>
            </a:r>
            <a:r>
              <a:rPr lang="en-US" sz="1400" b="0" i="0" kern="1200" dirty="0" err="1">
                <a:solidFill>
                  <a:srgbClr val="58595B"/>
                </a:solidFill>
                <a:effectLst/>
                <a:latin typeface="Helvetica" pitchFamily="2" charset="0"/>
                <a:ea typeface="+mn-ea"/>
                <a:cs typeface="+mn-cs"/>
              </a:rPr>
              <a:t>aliqua</a:t>
            </a:r>
            <a:r>
              <a:rPr lang="en-US" sz="1400" b="0" i="0" kern="1200" dirty="0">
                <a:solidFill>
                  <a:srgbClr val="58595B"/>
                </a:solidFill>
                <a:effectLst/>
                <a:latin typeface="Helvetica" pitchFamily="2" charset="0"/>
                <a:ea typeface="+mn-ea"/>
                <a:cs typeface="+mn-cs"/>
              </a:rPr>
              <a:t>. Ut </a:t>
            </a:r>
            <a:r>
              <a:rPr lang="en-US" sz="1400" b="0" i="0" kern="1200" dirty="0" err="1">
                <a:solidFill>
                  <a:srgbClr val="58595B"/>
                </a:solidFill>
                <a:effectLst/>
                <a:latin typeface="Helvetica" pitchFamily="2" charset="0"/>
                <a:ea typeface="+mn-ea"/>
                <a:cs typeface="+mn-cs"/>
              </a:rPr>
              <a:t>enim</a:t>
            </a:r>
            <a:r>
              <a:rPr lang="en-US" sz="1400" b="0" i="0" kern="1200" dirty="0">
                <a:solidFill>
                  <a:srgbClr val="58595B"/>
                </a:solidFill>
                <a:effectLst/>
                <a:latin typeface="Helvetica" pitchFamily="2" charset="0"/>
                <a:ea typeface="+mn-ea"/>
                <a:cs typeface="+mn-cs"/>
              </a:rPr>
              <a:t> ad minim </a:t>
            </a:r>
            <a:r>
              <a:rPr lang="en-US" sz="1400" b="0" i="0" kern="1200" dirty="0" err="1">
                <a:solidFill>
                  <a:srgbClr val="58595B"/>
                </a:solidFill>
                <a:effectLst/>
                <a:latin typeface="Helvetica" pitchFamily="2" charset="0"/>
                <a:ea typeface="+mn-ea"/>
                <a:cs typeface="+mn-cs"/>
              </a:rPr>
              <a:t>veniam</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quis</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nostrud</a:t>
            </a:r>
            <a:r>
              <a:rPr lang="en-US" sz="1400" b="0" i="0" kern="1200" dirty="0">
                <a:solidFill>
                  <a:srgbClr val="58595B"/>
                </a:solidFill>
                <a:effectLst/>
                <a:latin typeface="Helvetica" pitchFamily="2" charset="0"/>
                <a:ea typeface="+mn-ea"/>
                <a:cs typeface="+mn-cs"/>
              </a:rPr>
              <a:t> exercitation </a:t>
            </a:r>
            <a:r>
              <a:rPr lang="en-US" sz="1400" b="0" i="0" kern="1200" dirty="0" err="1">
                <a:solidFill>
                  <a:srgbClr val="58595B"/>
                </a:solidFill>
                <a:effectLst/>
                <a:latin typeface="Helvetica" pitchFamily="2" charset="0"/>
                <a:ea typeface="+mn-ea"/>
                <a:cs typeface="+mn-cs"/>
              </a:rPr>
              <a:t>ullamco</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laboris</a:t>
            </a:r>
            <a:r>
              <a:rPr lang="en-US" sz="1400" b="0" i="0" kern="1200" dirty="0">
                <a:solidFill>
                  <a:srgbClr val="58595B"/>
                </a:solidFill>
                <a:effectLst/>
                <a:latin typeface="Helvetica" pitchFamily="2" charset="0"/>
                <a:ea typeface="+mn-ea"/>
                <a:cs typeface="+mn-cs"/>
              </a:rPr>
              <a:t> nisi </a:t>
            </a:r>
            <a:r>
              <a:rPr lang="en-US" sz="1400" b="0" i="0" kern="1200" dirty="0" err="1">
                <a:solidFill>
                  <a:srgbClr val="58595B"/>
                </a:solidFill>
                <a:effectLst/>
                <a:latin typeface="Helvetica" pitchFamily="2" charset="0"/>
                <a:ea typeface="+mn-ea"/>
                <a:cs typeface="+mn-cs"/>
              </a:rPr>
              <a:t>ut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aliquip</a:t>
            </a:r>
            <a:r>
              <a:rPr lang="en-US" sz="1400" b="0" i="0" kern="1200" dirty="0">
                <a:solidFill>
                  <a:srgbClr val="58595B"/>
                </a:solidFill>
                <a:effectLst/>
                <a:latin typeface="Helvetica" pitchFamily="2" charset="0"/>
                <a:ea typeface="+mn-ea"/>
                <a:cs typeface="+mn-cs"/>
              </a:rPr>
              <a:t> ex </a:t>
            </a:r>
            <a:r>
              <a:rPr lang="en-US" sz="1400" b="0" i="0" kern="1200" dirty="0" err="1">
                <a:solidFill>
                  <a:srgbClr val="58595B"/>
                </a:solidFill>
                <a:effectLst/>
                <a:latin typeface="Helvetica" pitchFamily="2" charset="0"/>
                <a:ea typeface="+mn-ea"/>
                <a:cs typeface="+mn-cs"/>
              </a:rPr>
              <a:t>ead</a:t>
            </a:r>
            <a:r>
              <a:rPr lang="en-US" sz="1400" b="0" i="0" kern="1200" dirty="0">
                <a:solidFill>
                  <a:srgbClr val="58595B"/>
                </a:solidFill>
                <a:effectLst/>
                <a:latin typeface="Helvetica" pitchFamily="2" charset="0"/>
                <a:ea typeface="+mn-ea"/>
                <a:cs typeface="+mn-cs"/>
              </a:rPr>
              <a:t>.</a:t>
            </a:r>
          </a:p>
        </p:txBody>
      </p:sp>
      <p:sp>
        <p:nvSpPr>
          <p:cNvPr id="24" name="Text Placeholder 23">
            <a:extLst>
              <a:ext uri="{FF2B5EF4-FFF2-40B4-BE49-F238E27FC236}">
                <a16:creationId xmlns:a16="http://schemas.microsoft.com/office/drawing/2014/main" id="{B75E8B6C-2945-AB43-B572-F1D51C630C53}"/>
              </a:ext>
            </a:extLst>
          </p:cNvPr>
          <p:cNvSpPr>
            <a:spLocks noGrp="1"/>
          </p:cNvSpPr>
          <p:nvPr>
            <p:ph type="body" sz="quarter" idx="15" hasCustomPrompt="1"/>
          </p:nvPr>
        </p:nvSpPr>
        <p:spPr>
          <a:xfrm>
            <a:off x="1097280" y="1188720"/>
            <a:ext cx="6858000" cy="215444"/>
          </a:xfrm>
          <a:prstGeom prst="rect">
            <a:avLst/>
          </a:prstGeom>
        </p:spPr>
        <p:txBody>
          <a:bodyPr>
            <a:spAutoFit/>
          </a:bodyPr>
          <a:lstStyle>
            <a:lvl1pPr marL="0" indent="0">
              <a:lnSpc>
                <a:spcPct val="100000"/>
              </a:lnSpc>
              <a:buFontTx/>
              <a:buNone/>
              <a:defRPr b="1" i="0" cap="all" baseline="0">
                <a:latin typeface="Helvetica" pitchFamily="2" charset="0"/>
              </a:defRPr>
            </a:lvl1pPr>
          </a:lstStyle>
          <a:p>
            <a:pPr lvl="0"/>
            <a:r>
              <a:rPr lang="en-US" dirty="0"/>
              <a:t>SUBHEAD</a:t>
            </a:r>
          </a:p>
        </p:txBody>
      </p:sp>
      <p:sp>
        <p:nvSpPr>
          <p:cNvPr id="30" name="Date Placeholder 29">
            <a:extLst>
              <a:ext uri="{FF2B5EF4-FFF2-40B4-BE49-F238E27FC236}">
                <a16:creationId xmlns:a16="http://schemas.microsoft.com/office/drawing/2014/main" id="{1F6F2740-8429-6B4A-A574-66C4F5DDF862}"/>
              </a:ext>
            </a:extLst>
          </p:cNvPr>
          <p:cNvSpPr>
            <a:spLocks noGrp="1"/>
          </p:cNvSpPr>
          <p:nvPr>
            <p:ph type="dt" sz="half" idx="18"/>
          </p:nvPr>
        </p:nvSpPr>
        <p:spPr/>
        <p:txBody>
          <a:bodyPr/>
          <a:lstStyle/>
          <a:p>
            <a:fld id="{F7BF61F8-88B3-FE4F-8169-B5261E98FF9B}" type="datetime4">
              <a:rPr lang="en-US" smtClean="0"/>
              <a:t>September 8, 2021</a:t>
            </a:fld>
            <a:endParaRPr lang="en-US" dirty="0"/>
          </a:p>
        </p:txBody>
      </p:sp>
      <p:sp>
        <p:nvSpPr>
          <p:cNvPr id="31" name="Slide Number Placeholder 30">
            <a:extLst>
              <a:ext uri="{FF2B5EF4-FFF2-40B4-BE49-F238E27FC236}">
                <a16:creationId xmlns:a16="http://schemas.microsoft.com/office/drawing/2014/main" id="{761AA930-3E3D-D743-BA3C-3CC35B2CB369}"/>
              </a:ext>
            </a:extLst>
          </p:cNvPr>
          <p:cNvSpPr>
            <a:spLocks noGrp="1"/>
          </p:cNvSpPr>
          <p:nvPr>
            <p:ph type="sldNum" sz="quarter" idx="19"/>
          </p:nvPr>
        </p:nvSpPr>
        <p:spPr/>
        <p:txBody>
          <a:bodyPr/>
          <a:lstStyle/>
          <a:p>
            <a:fld id="{B6238B5B-F19C-E947-A0BC-87BD7983F871}" type="slidenum">
              <a:rPr lang="en-US" smtClean="0"/>
              <a:pPr/>
              <a:t>‹#›</a:t>
            </a:fld>
            <a:endParaRPr lang="en-US" dirty="0"/>
          </a:p>
        </p:txBody>
      </p:sp>
      <p:sp>
        <p:nvSpPr>
          <p:cNvPr id="4" name="Title 3">
            <a:extLst>
              <a:ext uri="{FF2B5EF4-FFF2-40B4-BE49-F238E27FC236}">
                <a16:creationId xmlns:a16="http://schemas.microsoft.com/office/drawing/2014/main" id="{34576D38-1D07-4944-9AE7-710415891258}"/>
              </a:ext>
            </a:extLst>
          </p:cNvPr>
          <p:cNvSpPr>
            <a:spLocks noGrp="1"/>
          </p:cNvSpPr>
          <p:nvPr>
            <p:ph type="title" hasCustomPrompt="1"/>
          </p:nvPr>
        </p:nvSpPr>
        <p:spPr/>
        <p:txBody>
          <a:bodyPr/>
          <a:lstStyle/>
          <a:p>
            <a:r>
              <a:rPr lang="en-US" dirty="0"/>
              <a:t>Header w/copy and bullets</a:t>
            </a:r>
          </a:p>
        </p:txBody>
      </p:sp>
      <p:sp>
        <p:nvSpPr>
          <p:cNvPr id="5" name="Text Placeholder 4">
            <a:extLst>
              <a:ext uri="{FF2B5EF4-FFF2-40B4-BE49-F238E27FC236}">
                <a16:creationId xmlns:a16="http://schemas.microsoft.com/office/drawing/2014/main" id="{FEB3799F-3DE7-0C45-B34C-091D879B69B2}"/>
              </a:ext>
            </a:extLst>
          </p:cNvPr>
          <p:cNvSpPr>
            <a:spLocks noGrp="1"/>
          </p:cNvSpPr>
          <p:nvPr>
            <p:ph type="body" sz="quarter" idx="21" hasCustomPrompt="1"/>
          </p:nvPr>
        </p:nvSpPr>
        <p:spPr>
          <a:xfrm>
            <a:off x="1097281" y="2286000"/>
            <a:ext cx="6858000" cy="388889"/>
          </a:xfrm>
        </p:spPr>
        <p:txBody>
          <a:bodyPr lIns="365760">
            <a:spAutoFit/>
          </a:bodyPr>
          <a:lstStyle>
            <a:lvl1pPr>
              <a:defRPr/>
            </a:lvl1pPr>
          </a:lstStyle>
          <a:p>
            <a:pPr lvl="0"/>
            <a:r>
              <a:rPr lang="en-US" dirty="0"/>
              <a:t>Most bulleted slides should have no more than 5 bullets with only about 5-6 words per bullet.</a:t>
            </a:r>
          </a:p>
        </p:txBody>
      </p:sp>
    </p:spTree>
    <p:extLst>
      <p:ext uri="{BB962C8B-B14F-4D97-AF65-F5344CB8AC3E}">
        <p14:creationId xmlns:p14="http://schemas.microsoft.com/office/powerpoint/2010/main" val="3105351815"/>
      </p:ext>
    </p:extLst>
  </p:cSld>
  <p:clrMapOvr>
    <a:masterClrMapping/>
  </p:clrMapOvr>
  <p:extLst>
    <p:ext uri="{DCECCB84-F9BA-43D5-87BE-67443E8EF086}">
      <p15:sldGuideLst xmlns:p15="http://schemas.microsoft.com/office/powerpoint/2012/main">
        <p15:guide id="1" pos="288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Header w/two columns">
    <p:spTree>
      <p:nvGrpSpPr>
        <p:cNvPr id="1" name=""/>
        <p:cNvGrpSpPr/>
        <p:nvPr/>
      </p:nvGrpSpPr>
      <p:grpSpPr>
        <a:xfrm>
          <a:off x="0" y="0"/>
          <a:ext cx="0" cy="0"/>
          <a:chOff x="0" y="0"/>
          <a:chExt cx="0" cy="0"/>
        </a:xfrm>
      </p:grpSpPr>
      <p:sp>
        <p:nvSpPr>
          <p:cNvPr id="20" name="Text Placeholder 19">
            <a:extLst>
              <a:ext uri="{FF2B5EF4-FFF2-40B4-BE49-F238E27FC236}">
                <a16:creationId xmlns:a16="http://schemas.microsoft.com/office/drawing/2014/main" id="{BA3E27AB-E22C-2E4F-A3EA-44DAE3ABD63C}"/>
              </a:ext>
            </a:extLst>
          </p:cNvPr>
          <p:cNvSpPr>
            <a:spLocks noGrp="1"/>
          </p:cNvSpPr>
          <p:nvPr>
            <p:ph type="body" sz="quarter" idx="13" hasCustomPrompt="1"/>
          </p:nvPr>
        </p:nvSpPr>
        <p:spPr>
          <a:xfrm>
            <a:off x="1097280" y="1554480"/>
            <a:ext cx="3383280" cy="1205209"/>
          </a:xfrm>
          <a:prstGeom prst="rect">
            <a:avLst/>
          </a:prstGeom>
        </p:spPr>
        <p:txBody>
          <a:bodyPr>
            <a:spAutoFit/>
          </a:bodyPr>
          <a:lstStyle>
            <a:lvl1pPr marL="0" marR="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b="0" i="0">
                <a:solidFill>
                  <a:srgbClr val="58595B"/>
                </a:solidFill>
                <a:latin typeface="Helvetica Regular" pitchFamily="2" charset="0"/>
              </a:defRPr>
            </a:lvl1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sz="1400" b="0" i="0" kern="1200" dirty="0">
                <a:solidFill>
                  <a:srgbClr val="58595B"/>
                </a:solidFill>
                <a:effectLst/>
                <a:latin typeface="Helvetica" pitchFamily="2" charset="0"/>
                <a:ea typeface="+mn-ea"/>
                <a:cs typeface="+mn-cs"/>
              </a:rPr>
              <a:t>Lorem ipsum dolor sit </a:t>
            </a:r>
            <a:r>
              <a:rPr lang="en-US" sz="1400" b="0" i="0" kern="1200" dirty="0" err="1">
                <a:solidFill>
                  <a:srgbClr val="58595B"/>
                </a:solidFill>
                <a:effectLst/>
                <a:latin typeface="Helvetica" pitchFamily="2" charset="0"/>
                <a:ea typeface="+mn-ea"/>
                <a:cs typeface="+mn-cs"/>
              </a:rPr>
              <a:t>amet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consectetur</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adipiscing</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elit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sed</a:t>
            </a:r>
            <a:r>
              <a:rPr lang="en-US" sz="1400" b="0" i="0" kern="1200" dirty="0">
                <a:solidFill>
                  <a:srgbClr val="58595B"/>
                </a:solidFill>
                <a:effectLst/>
                <a:latin typeface="Helvetica" pitchFamily="2" charset="0"/>
                <a:ea typeface="+mn-ea"/>
                <a:cs typeface="+mn-cs"/>
              </a:rPr>
              <a:t> do </a:t>
            </a:r>
            <a:r>
              <a:rPr lang="en-US" sz="1400" b="0" i="0" kern="1200" dirty="0" err="1">
                <a:solidFill>
                  <a:srgbClr val="58595B"/>
                </a:solidFill>
                <a:effectLst/>
                <a:latin typeface="Helvetica" pitchFamily="2" charset="0"/>
                <a:ea typeface="+mn-ea"/>
                <a:cs typeface="+mn-cs"/>
              </a:rPr>
              <a:t>eiusmod</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tempor</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incididunt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ut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labore</a:t>
            </a:r>
            <a:r>
              <a:rPr lang="en-US" sz="1400" b="0" i="0" kern="1200" dirty="0">
                <a:solidFill>
                  <a:srgbClr val="58595B"/>
                </a:solidFill>
                <a:effectLst/>
                <a:latin typeface="Helvetica" pitchFamily="2" charset="0"/>
                <a:ea typeface="+mn-ea"/>
                <a:cs typeface="+mn-cs"/>
              </a:rPr>
              <a:t> et dolore magna </a:t>
            </a:r>
            <a:r>
              <a:rPr lang="en-US" sz="1400" b="0" i="0" kern="1200" dirty="0" err="1">
                <a:solidFill>
                  <a:srgbClr val="58595B"/>
                </a:solidFill>
                <a:effectLst/>
                <a:latin typeface="Helvetica" pitchFamily="2" charset="0"/>
                <a:ea typeface="+mn-ea"/>
                <a:cs typeface="+mn-cs"/>
              </a:rPr>
              <a:t>aliqua</a:t>
            </a:r>
            <a:r>
              <a:rPr lang="en-US" sz="1400" b="0" i="0" kern="1200" dirty="0">
                <a:solidFill>
                  <a:srgbClr val="58595B"/>
                </a:solidFill>
                <a:effectLst/>
                <a:latin typeface="Helvetica" pitchFamily="2" charset="0"/>
                <a:ea typeface="+mn-ea"/>
                <a:cs typeface="+mn-cs"/>
              </a:rPr>
              <a:t>. Ut </a:t>
            </a:r>
            <a:r>
              <a:rPr lang="en-US" sz="1400" b="0" i="0" kern="1200" dirty="0" err="1">
                <a:solidFill>
                  <a:srgbClr val="58595B"/>
                </a:solidFill>
                <a:effectLst/>
                <a:latin typeface="Helvetica" pitchFamily="2" charset="0"/>
                <a:ea typeface="+mn-ea"/>
                <a:cs typeface="+mn-cs"/>
              </a:rPr>
              <a:t>enim</a:t>
            </a:r>
            <a:r>
              <a:rPr lang="en-US" sz="1400" b="0" i="0" kern="1200" dirty="0">
                <a:solidFill>
                  <a:srgbClr val="58595B"/>
                </a:solidFill>
                <a:effectLst/>
                <a:latin typeface="Helvetica" pitchFamily="2" charset="0"/>
                <a:ea typeface="+mn-ea"/>
                <a:cs typeface="+mn-cs"/>
              </a:rPr>
              <a:t> ad minim </a:t>
            </a:r>
            <a:r>
              <a:rPr lang="en-US" sz="1400" b="0" i="0" kern="1200" dirty="0" err="1">
                <a:solidFill>
                  <a:srgbClr val="58595B"/>
                </a:solidFill>
                <a:effectLst/>
                <a:latin typeface="Helvetica" pitchFamily="2" charset="0"/>
                <a:ea typeface="+mn-ea"/>
                <a:cs typeface="+mn-cs"/>
              </a:rPr>
              <a:t>veniam</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quis</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nostrud</a:t>
            </a:r>
            <a:r>
              <a:rPr lang="en-US" sz="1400" b="0" i="0" kern="1200" dirty="0">
                <a:solidFill>
                  <a:srgbClr val="58595B"/>
                </a:solidFill>
                <a:effectLst/>
                <a:latin typeface="Helvetica" pitchFamily="2" charset="0"/>
                <a:ea typeface="+mn-ea"/>
                <a:cs typeface="+mn-cs"/>
              </a:rPr>
              <a:t> exercitation </a:t>
            </a:r>
            <a:r>
              <a:rPr lang="en-US" sz="1400" b="0" i="0" kern="1200" dirty="0" err="1">
                <a:solidFill>
                  <a:srgbClr val="58595B"/>
                </a:solidFill>
                <a:effectLst/>
                <a:latin typeface="Helvetica" pitchFamily="2" charset="0"/>
                <a:ea typeface="+mn-ea"/>
                <a:cs typeface="+mn-cs"/>
              </a:rPr>
              <a:t>ullamco</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laboris</a:t>
            </a:r>
            <a:r>
              <a:rPr lang="en-US" sz="1400" b="0" i="0" kern="1200" dirty="0">
                <a:solidFill>
                  <a:srgbClr val="58595B"/>
                </a:solidFill>
                <a:effectLst/>
                <a:latin typeface="Helvetica" pitchFamily="2" charset="0"/>
                <a:ea typeface="+mn-ea"/>
                <a:cs typeface="+mn-cs"/>
              </a:rPr>
              <a:t> nisi </a:t>
            </a:r>
            <a:r>
              <a:rPr lang="en-US" sz="1400" b="0" i="0" kern="1200" dirty="0" err="1">
                <a:solidFill>
                  <a:srgbClr val="58595B"/>
                </a:solidFill>
                <a:effectLst/>
                <a:latin typeface="Helvetica" pitchFamily="2" charset="0"/>
                <a:ea typeface="+mn-ea"/>
                <a:cs typeface="+mn-cs"/>
              </a:rPr>
              <a:t>ut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aliquip</a:t>
            </a:r>
            <a:r>
              <a:rPr lang="en-US" sz="1400" b="0" i="0" kern="1200" dirty="0">
                <a:solidFill>
                  <a:srgbClr val="58595B"/>
                </a:solidFill>
                <a:effectLst/>
                <a:latin typeface="Helvetica" pitchFamily="2" charset="0"/>
                <a:ea typeface="+mn-ea"/>
                <a:cs typeface="+mn-cs"/>
              </a:rPr>
              <a:t> ex </a:t>
            </a:r>
            <a:r>
              <a:rPr lang="en-US" sz="1400" b="0" i="0" kern="1200" dirty="0" err="1">
                <a:solidFill>
                  <a:srgbClr val="58595B"/>
                </a:solidFill>
                <a:effectLst/>
                <a:latin typeface="Helvetica" pitchFamily="2" charset="0"/>
                <a:ea typeface="+mn-ea"/>
                <a:cs typeface="+mn-cs"/>
              </a:rPr>
              <a:t>ead</a:t>
            </a:r>
            <a:r>
              <a:rPr lang="en-US" sz="1400" b="0" i="0" kern="1200" dirty="0">
                <a:solidFill>
                  <a:srgbClr val="58595B"/>
                </a:solidFill>
                <a:effectLst/>
                <a:latin typeface="Helvetica" pitchFamily="2" charset="0"/>
                <a:ea typeface="+mn-ea"/>
                <a:cs typeface="+mn-cs"/>
              </a:rPr>
              <a:t>.</a:t>
            </a:r>
          </a:p>
        </p:txBody>
      </p:sp>
      <p:sp>
        <p:nvSpPr>
          <p:cNvPr id="24" name="Text Placeholder 23">
            <a:extLst>
              <a:ext uri="{FF2B5EF4-FFF2-40B4-BE49-F238E27FC236}">
                <a16:creationId xmlns:a16="http://schemas.microsoft.com/office/drawing/2014/main" id="{B75E8B6C-2945-AB43-B572-F1D51C630C53}"/>
              </a:ext>
            </a:extLst>
          </p:cNvPr>
          <p:cNvSpPr>
            <a:spLocks noGrp="1"/>
          </p:cNvSpPr>
          <p:nvPr>
            <p:ph type="body" sz="quarter" idx="15" hasCustomPrompt="1"/>
          </p:nvPr>
        </p:nvSpPr>
        <p:spPr>
          <a:xfrm>
            <a:off x="1097280" y="1188720"/>
            <a:ext cx="3383280" cy="215444"/>
          </a:xfrm>
          <a:prstGeom prst="rect">
            <a:avLst/>
          </a:prstGeom>
        </p:spPr>
        <p:txBody>
          <a:bodyPr>
            <a:spAutoFit/>
          </a:bodyPr>
          <a:lstStyle>
            <a:lvl1pPr marL="0" indent="0">
              <a:lnSpc>
                <a:spcPct val="100000"/>
              </a:lnSpc>
              <a:buFontTx/>
              <a:buNone/>
              <a:defRPr b="1" i="0" cap="all" baseline="0">
                <a:latin typeface="Helvetica" pitchFamily="2" charset="0"/>
              </a:defRPr>
            </a:lvl1pPr>
          </a:lstStyle>
          <a:p>
            <a:pPr lvl="0"/>
            <a:r>
              <a:rPr lang="en-US" dirty="0"/>
              <a:t>Column One Subhead</a:t>
            </a:r>
          </a:p>
        </p:txBody>
      </p:sp>
      <p:sp>
        <p:nvSpPr>
          <p:cNvPr id="30" name="Date Placeholder 29">
            <a:extLst>
              <a:ext uri="{FF2B5EF4-FFF2-40B4-BE49-F238E27FC236}">
                <a16:creationId xmlns:a16="http://schemas.microsoft.com/office/drawing/2014/main" id="{1F6F2740-8429-6B4A-A574-66C4F5DDF862}"/>
              </a:ext>
            </a:extLst>
          </p:cNvPr>
          <p:cNvSpPr>
            <a:spLocks noGrp="1"/>
          </p:cNvSpPr>
          <p:nvPr>
            <p:ph type="dt" sz="half" idx="18"/>
          </p:nvPr>
        </p:nvSpPr>
        <p:spPr/>
        <p:txBody>
          <a:bodyPr/>
          <a:lstStyle/>
          <a:p>
            <a:fld id="{2E97A3B5-6613-4F46-BF76-6FADC2B102EA}" type="datetime4">
              <a:rPr lang="en-US" smtClean="0"/>
              <a:t>September 8, 2021</a:t>
            </a:fld>
            <a:endParaRPr lang="en-US" dirty="0"/>
          </a:p>
        </p:txBody>
      </p:sp>
      <p:sp>
        <p:nvSpPr>
          <p:cNvPr id="31" name="Slide Number Placeholder 30">
            <a:extLst>
              <a:ext uri="{FF2B5EF4-FFF2-40B4-BE49-F238E27FC236}">
                <a16:creationId xmlns:a16="http://schemas.microsoft.com/office/drawing/2014/main" id="{761AA930-3E3D-D743-BA3C-3CC35B2CB369}"/>
              </a:ext>
            </a:extLst>
          </p:cNvPr>
          <p:cNvSpPr>
            <a:spLocks noGrp="1"/>
          </p:cNvSpPr>
          <p:nvPr>
            <p:ph type="sldNum" sz="quarter" idx="19"/>
          </p:nvPr>
        </p:nvSpPr>
        <p:spPr/>
        <p:txBody>
          <a:bodyPr/>
          <a:lstStyle/>
          <a:p>
            <a:fld id="{B6238B5B-F19C-E947-A0BC-87BD7983F871}" type="slidenum">
              <a:rPr lang="en-US" smtClean="0"/>
              <a:pPr/>
              <a:t>‹#›</a:t>
            </a:fld>
            <a:endParaRPr lang="en-US" dirty="0"/>
          </a:p>
        </p:txBody>
      </p:sp>
      <p:sp>
        <p:nvSpPr>
          <p:cNvPr id="9" name="Text Placeholder 19">
            <a:extLst>
              <a:ext uri="{FF2B5EF4-FFF2-40B4-BE49-F238E27FC236}">
                <a16:creationId xmlns:a16="http://schemas.microsoft.com/office/drawing/2014/main" id="{B011BE62-FF06-D74A-B248-36401D84BE10}"/>
              </a:ext>
            </a:extLst>
          </p:cNvPr>
          <p:cNvSpPr>
            <a:spLocks noGrp="1"/>
          </p:cNvSpPr>
          <p:nvPr>
            <p:ph type="body" sz="quarter" idx="20" hasCustomPrompt="1"/>
          </p:nvPr>
        </p:nvSpPr>
        <p:spPr>
          <a:xfrm>
            <a:off x="5029200" y="1554480"/>
            <a:ext cx="3383280" cy="1205209"/>
          </a:xfrm>
          <a:prstGeom prst="rect">
            <a:avLst/>
          </a:prstGeom>
        </p:spPr>
        <p:txBody>
          <a:bodyPr>
            <a:spAutoFit/>
          </a:bodyPr>
          <a:lstStyle>
            <a:lvl1pPr marL="0" marR="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b="0" i="0">
                <a:solidFill>
                  <a:srgbClr val="58595B"/>
                </a:solidFill>
                <a:latin typeface="Helvetica Regular" pitchFamily="2" charset="0"/>
              </a:defRPr>
            </a:lvl1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sz="1400" b="0" i="0" kern="1200" dirty="0">
                <a:solidFill>
                  <a:srgbClr val="58595B"/>
                </a:solidFill>
                <a:effectLst/>
                <a:latin typeface="Helvetica" pitchFamily="2" charset="0"/>
                <a:ea typeface="+mn-ea"/>
                <a:cs typeface="+mn-cs"/>
              </a:rPr>
              <a:t>Lorem ipsum dolor sit </a:t>
            </a:r>
            <a:r>
              <a:rPr lang="en-US" sz="1400" b="0" i="0" kern="1200" dirty="0" err="1">
                <a:solidFill>
                  <a:srgbClr val="58595B"/>
                </a:solidFill>
                <a:effectLst/>
                <a:latin typeface="Helvetica" pitchFamily="2" charset="0"/>
                <a:ea typeface="+mn-ea"/>
                <a:cs typeface="+mn-cs"/>
              </a:rPr>
              <a:t>amet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consectetur</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adipiscing</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elit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sed</a:t>
            </a:r>
            <a:r>
              <a:rPr lang="en-US" sz="1400" b="0" i="0" kern="1200" dirty="0">
                <a:solidFill>
                  <a:srgbClr val="58595B"/>
                </a:solidFill>
                <a:effectLst/>
                <a:latin typeface="Helvetica" pitchFamily="2" charset="0"/>
                <a:ea typeface="+mn-ea"/>
                <a:cs typeface="+mn-cs"/>
              </a:rPr>
              <a:t> do </a:t>
            </a:r>
            <a:r>
              <a:rPr lang="en-US" sz="1400" b="0" i="0" kern="1200" dirty="0" err="1">
                <a:solidFill>
                  <a:srgbClr val="58595B"/>
                </a:solidFill>
                <a:effectLst/>
                <a:latin typeface="Helvetica" pitchFamily="2" charset="0"/>
                <a:ea typeface="+mn-ea"/>
                <a:cs typeface="+mn-cs"/>
              </a:rPr>
              <a:t>eiusmod</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tempor</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incididunt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ut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labore</a:t>
            </a:r>
            <a:r>
              <a:rPr lang="en-US" sz="1400" b="0" i="0" kern="1200" dirty="0">
                <a:solidFill>
                  <a:srgbClr val="58595B"/>
                </a:solidFill>
                <a:effectLst/>
                <a:latin typeface="Helvetica" pitchFamily="2" charset="0"/>
                <a:ea typeface="+mn-ea"/>
                <a:cs typeface="+mn-cs"/>
              </a:rPr>
              <a:t> et dolore magna </a:t>
            </a:r>
            <a:r>
              <a:rPr lang="en-US" sz="1400" b="0" i="0" kern="1200" dirty="0" err="1">
                <a:solidFill>
                  <a:srgbClr val="58595B"/>
                </a:solidFill>
                <a:effectLst/>
                <a:latin typeface="Helvetica" pitchFamily="2" charset="0"/>
                <a:ea typeface="+mn-ea"/>
                <a:cs typeface="+mn-cs"/>
              </a:rPr>
              <a:t>aliqua</a:t>
            </a:r>
            <a:r>
              <a:rPr lang="en-US" sz="1400" b="0" i="0" kern="1200" dirty="0">
                <a:solidFill>
                  <a:srgbClr val="58595B"/>
                </a:solidFill>
                <a:effectLst/>
                <a:latin typeface="Helvetica" pitchFamily="2" charset="0"/>
                <a:ea typeface="+mn-ea"/>
                <a:cs typeface="+mn-cs"/>
              </a:rPr>
              <a:t>. Ut </a:t>
            </a:r>
            <a:r>
              <a:rPr lang="en-US" sz="1400" b="0" i="0" kern="1200" dirty="0" err="1">
                <a:solidFill>
                  <a:srgbClr val="58595B"/>
                </a:solidFill>
                <a:effectLst/>
                <a:latin typeface="Helvetica" pitchFamily="2" charset="0"/>
                <a:ea typeface="+mn-ea"/>
                <a:cs typeface="+mn-cs"/>
              </a:rPr>
              <a:t>enim</a:t>
            </a:r>
            <a:r>
              <a:rPr lang="en-US" sz="1400" b="0" i="0" kern="1200" dirty="0">
                <a:solidFill>
                  <a:srgbClr val="58595B"/>
                </a:solidFill>
                <a:effectLst/>
                <a:latin typeface="Helvetica" pitchFamily="2" charset="0"/>
                <a:ea typeface="+mn-ea"/>
                <a:cs typeface="+mn-cs"/>
              </a:rPr>
              <a:t> ad minim </a:t>
            </a:r>
            <a:r>
              <a:rPr lang="en-US" sz="1400" b="0" i="0" kern="1200" dirty="0" err="1">
                <a:solidFill>
                  <a:srgbClr val="58595B"/>
                </a:solidFill>
                <a:effectLst/>
                <a:latin typeface="Helvetica" pitchFamily="2" charset="0"/>
                <a:ea typeface="+mn-ea"/>
                <a:cs typeface="+mn-cs"/>
              </a:rPr>
              <a:t>veniam</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quis</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nostrud</a:t>
            </a:r>
            <a:r>
              <a:rPr lang="en-US" sz="1400" b="0" i="0" kern="1200" dirty="0">
                <a:solidFill>
                  <a:srgbClr val="58595B"/>
                </a:solidFill>
                <a:effectLst/>
                <a:latin typeface="Helvetica" pitchFamily="2" charset="0"/>
                <a:ea typeface="+mn-ea"/>
                <a:cs typeface="+mn-cs"/>
              </a:rPr>
              <a:t> exercitation </a:t>
            </a:r>
            <a:r>
              <a:rPr lang="en-US" sz="1400" b="0" i="0" kern="1200" dirty="0" err="1">
                <a:solidFill>
                  <a:srgbClr val="58595B"/>
                </a:solidFill>
                <a:effectLst/>
                <a:latin typeface="Helvetica" pitchFamily="2" charset="0"/>
                <a:ea typeface="+mn-ea"/>
                <a:cs typeface="+mn-cs"/>
              </a:rPr>
              <a:t>ullamco</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laboris</a:t>
            </a:r>
            <a:r>
              <a:rPr lang="en-US" sz="1400" b="0" i="0" kern="1200" dirty="0">
                <a:solidFill>
                  <a:srgbClr val="58595B"/>
                </a:solidFill>
                <a:effectLst/>
                <a:latin typeface="Helvetica" pitchFamily="2" charset="0"/>
                <a:ea typeface="+mn-ea"/>
                <a:cs typeface="+mn-cs"/>
              </a:rPr>
              <a:t> nisi </a:t>
            </a:r>
            <a:r>
              <a:rPr lang="en-US" sz="1400" b="0" i="0" kern="1200" dirty="0" err="1">
                <a:solidFill>
                  <a:srgbClr val="58595B"/>
                </a:solidFill>
                <a:effectLst/>
                <a:latin typeface="Helvetica" pitchFamily="2" charset="0"/>
                <a:ea typeface="+mn-ea"/>
                <a:cs typeface="+mn-cs"/>
              </a:rPr>
              <a:t>ut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aliquip</a:t>
            </a:r>
            <a:r>
              <a:rPr lang="en-US" sz="1400" b="0" i="0" kern="1200" dirty="0">
                <a:solidFill>
                  <a:srgbClr val="58595B"/>
                </a:solidFill>
                <a:effectLst/>
                <a:latin typeface="Helvetica" pitchFamily="2" charset="0"/>
                <a:ea typeface="+mn-ea"/>
                <a:cs typeface="+mn-cs"/>
              </a:rPr>
              <a:t> ex </a:t>
            </a:r>
            <a:r>
              <a:rPr lang="en-US" sz="1400" b="0" i="0" kern="1200" dirty="0" err="1">
                <a:solidFill>
                  <a:srgbClr val="58595B"/>
                </a:solidFill>
                <a:effectLst/>
                <a:latin typeface="Helvetica" pitchFamily="2" charset="0"/>
                <a:ea typeface="+mn-ea"/>
                <a:cs typeface="+mn-cs"/>
              </a:rPr>
              <a:t>ead</a:t>
            </a:r>
            <a:r>
              <a:rPr lang="en-US" sz="1400" b="0" i="0" kern="1200" dirty="0">
                <a:solidFill>
                  <a:srgbClr val="58595B"/>
                </a:solidFill>
                <a:effectLst/>
                <a:latin typeface="Helvetica" pitchFamily="2" charset="0"/>
                <a:ea typeface="+mn-ea"/>
                <a:cs typeface="+mn-cs"/>
              </a:rPr>
              <a:t>.</a:t>
            </a:r>
          </a:p>
        </p:txBody>
      </p:sp>
      <p:sp>
        <p:nvSpPr>
          <p:cNvPr id="10" name="Text Placeholder 23">
            <a:extLst>
              <a:ext uri="{FF2B5EF4-FFF2-40B4-BE49-F238E27FC236}">
                <a16:creationId xmlns:a16="http://schemas.microsoft.com/office/drawing/2014/main" id="{EB34CDE8-07FA-F046-AA33-DDF5668DE685}"/>
              </a:ext>
            </a:extLst>
          </p:cNvPr>
          <p:cNvSpPr>
            <a:spLocks noGrp="1"/>
          </p:cNvSpPr>
          <p:nvPr>
            <p:ph type="body" sz="quarter" idx="21" hasCustomPrompt="1"/>
          </p:nvPr>
        </p:nvSpPr>
        <p:spPr>
          <a:xfrm>
            <a:off x="5029200" y="1188720"/>
            <a:ext cx="3383280" cy="215444"/>
          </a:xfrm>
          <a:prstGeom prst="rect">
            <a:avLst/>
          </a:prstGeom>
        </p:spPr>
        <p:txBody>
          <a:bodyPr>
            <a:spAutoFit/>
          </a:bodyPr>
          <a:lstStyle>
            <a:lvl1pPr marL="0" indent="0">
              <a:lnSpc>
                <a:spcPct val="100000"/>
              </a:lnSpc>
              <a:buFontTx/>
              <a:buNone/>
              <a:defRPr b="1" i="0" cap="all" baseline="0">
                <a:latin typeface="Helvetica" pitchFamily="2" charset="0"/>
              </a:defRPr>
            </a:lvl1pPr>
          </a:lstStyle>
          <a:p>
            <a:pPr lvl="0"/>
            <a:r>
              <a:rPr lang="en-US" dirty="0"/>
              <a:t>Column Two Subhead</a:t>
            </a:r>
          </a:p>
        </p:txBody>
      </p:sp>
      <p:sp>
        <p:nvSpPr>
          <p:cNvPr id="2" name="Title 1">
            <a:extLst>
              <a:ext uri="{FF2B5EF4-FFF2-40B4-BE49-F238E27FC236}">
                <a16:creationId xmlns:a16="http://schemas.microsoft.com/office/drawing/2014/main" id="{B3E3FFDB-27DF-174A-9ED2-F20F22E29A5C}"/>
              </a:ext>
            </a:extLst>
          </p:cNvPr>
          <p:cNvSpPr>
            <a:spLocks noGrp="1"/>
          </p:cNvSpPr>
          <p:nvPr>
            <p:ph type="title" hasCustomPrompt="1"/>
          </p:nvPr>
        </p:nvSpPr>
        <p:spPr/>
        <p:txBody>
          <a:bodyPr/>
          <a:lstStyle/>
          <a:p>
            <a:r>
              <a:rPr lang="en-US" dirty="0"/>
              <a:t>Header w/two columns</a:t>
            </a:r>
          </a:p>
        </p:txBody>
      </p:sp>
    </p:spTree>
    <p:extLst>
      <p:ext uri="{BB962C8B-B14F-4D97-AF65-F5344CB8AC3E}">
        <p14:creationId xmlns:p14="http://schemas.microsoft.com/office/powerpoint/2010/main" val="802737949"/>
      </p:ext>
    </p:extLst>
  </p:cSld>
  <p:clrMapOvr>
    <a:masterClrMapping/>
  </p:clrMapOvr>
  <p:extLst>
    <p:ext uri="{DCECCB84-F9BA-43D5-87BE-67443E8EF086}">
      <p15:sldGuideLst xmlns:p15="http://schemas.microsoft.com/office/powerpoint/2012/main">
        <p15:guide id="1" pos="2880">
          <p15:clr>
            <a:srgbClr val="FBAE40"/>
          </p15:clr>
        </p15:guide>
        <p15:guide id="2" pos="3096">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Header w/table">
    <p:spTree>
      <p:nvGrpSpPr>
        <p:cNvPr id="1" name=""/>
        <p:cNvGrpSpPr/>
        <p:nvPr/>
      </p:nvGrpSpPr>
      <p:grpSpPr>
        <a:xfrm>
          <a:off x="0" y="0"/>
          <a:ext cx="0" cy="0"/>
          <a:chOff x="0" y="0"/>
          <a:chExt cx="0" cy="0"/>
        </a:xfrm>
      </p:grpSpPr>
      <p:sp>
        <p:nvSpPr>
          <p:cNvPr id="30" name="Date Placeholder 29">
            <a:extLst>
              <a:ext uri="{FF2B5EF4-FFF2-40B4-BE49-F238E27FC236}">
                <a16:creationId xmlns:a16="http://schemas.microsoft.com/office/drawing/2014/main" id="{1F6F2740-8429-6B4A-A574-66C4F5DDF862}"/>
              </a:ext>
            </a:extLst>
          </p:cNvPr>
          <p:cNvSpPr>
            <a:spLocks noGrp="1"/>
          </p:cNvSpPr>
          <p:nvPr>
            <p:ph type="dt" sz="half" idx="18"/>
          </p:nvPr>
        </p:nvSpPr>
        <p:spPr/>
        <p:txBody>
          <a:bodyPr/>
          <a:lstStyle/>
          <a:p>
            <a:fld id="{09DCE2DB-E4F8-0848-90C1-ACDCE2F38AD9}" type="datetime4">
              <a:rPr lang="en-US" smtClean="0"/>
              <a:t>September 8, 2021</a:t>
            </a:fld>
            <a:endParaRPr lang="en-US" dirty="0"/>
          </a:p>
        </p:txBody>
      </p:sp>
      <p:sp>
        <p:nvSpPr>
          <p:cNvPr id="31" name="Slide Number Placeholder 30">
            <a:extLst>
              <a:ext uri="{FF2B5EF4-FFF2-40B4-BE49-F238E27FC236}">
                <a16:creationId xmlns:a16="http://schemas.microsoft.com/office/drawing/2014/main" id="{761AA930-3E3D-D743-BA3C-3CC35B2CB369}"/>
              </a:ext>
            </a:extLst>
          </p:cNvPr>
          <p:cNvSpPr>
            <a:spLocks noGrp="1"/>
          </p:cNvSpPr>
          <p:nvPr>
            <p:ph type="sldNum" sz="quarter" idx="19"/>
          </p:nvPr>
        </p:nvSpPr>
        <p:spPr/>
        <p:txBody>
          <a:bodyPr/>
          <a:lstStyle/>
          <a:p>
            <a:fld id="{B6238B5B-F19C-E947-A0BC-87BD7983F871}" type="slidenum">
              <a:rPr lang="en-US" smtClean="0"/>
              <a:pPr/>
              <a:t>‹#›</a:t>
            </a:fld>
            <a:endParaRPr lang="en-US" dirty="0"/>
          </a:p>
        </p:txBody>
      </p:sp>
      <p:sp>
        <p:nvSpPr>
          <p:cNvPr id="3" name="Title 2">
            <a:extLst>
              <a:ext uri="{FF2B5EF4-FFF2-40B4-BE49-F238E27FC236}">
                <a16:creationId xmlns:a16="http://schemas.microsoft.com/office/drawing/2014/main" id="{3BE623E0-A664-AE40-BA0B-DD28927DB98C}"/>
              </a:ext>
            </a:extLst>
          </p:cNvPr>
          <p:cNvSpPr>
            <a:spLocks noGrp="1"/>
          </p:cNvSpPr>
          <p:nvPr>
            <p:ph type="title" hasCustomPrompt="1"/>
          </p:nvPr>
        </p:nvSpPr>
        <p:spPr/>
        <p:txBody>
          <a:bodyPr/>
          <a:lstStyle/>
          <a:p>
            <a:r>
              <a:rPr lang="en-US" dirty="0"/>
              <a:t>Header w/table</a:t>
            </a:r>
          </a:p>
        </p:txBody>
      </p:sp>
      <p:sp>
        <p:nvSpPr>
          <p:cNvPr id="4" name="Table Placeholder 3">
            <a:extLst>
              <a:ext uri="{FF2B5EF4-FFF2-40B4-BE49-F238E27FC236}">
                <a16:creationId xmlns:a16="http://schemas.microsoft.com/office/drawing/2014/main" id="{DC239404-90E7-C24E-AFE4-2269257F0B4F}"/>
              </a:ext>
            </a:extLst>
          </p:cNvPr>
          <p:cNvSpPr>
            <a:spLocks noGrp="1"/>
          </p:cNvSpPr>
          <p:nvPr>
            <p:ph type="tbl" sz="quarter" idx="20"/>
          </p:nvPr>
        </p:nvSpPr>
        <p:spPr>
          <a:xfrm>
            <a:off x="1097280" y="1188720"/>
            <a:ext cx="6400800" cy="3108960"/>
          </a:xfrm>
          <a:prstGeom prst="rect">
            <a:avLst/>
          </a:prstGeom>
          <a:solidFill>
            <a:srgbClr val="DBE7F5"/>
          </a:solidFill>
        </p:spPr>
        <p:txBody>
          <a:bodyPr anchor="t" anchorCtr="1"/>
          <a:lstStyle>
            <a:lvl1pPr marL="0" indent="0" algn="ctr">
              <a:buNone/>
              <a:defRPr>
                <a:solidFill>
                  <a:srgbClr val="898989"/>
                </a:solidFill>
              </a:defRPr>
            </a:lvl1pPr>
          </a:lstStyle>
          <a:p>
            <a:r>
              <a:rPr lang="en-US"/>
              <a:t>Click icon to add table</a:t>
            </a:r>
            <a:endParaRPr lang="en-US" dirty="0"/>
          </a:p>
        </p:txBody>
      </p:sp>
      <p:sp>
        <p:nvSpPr>
          <p:cNvPr id="7" name="Text Placeholder 3">
            <a:extLst>
              <a:ext uri="{FF2B5EF4-FFF2-40B4-BE49-F238E27FC236}">
                <a16:creationId xmlns:a16="http://schemas.microsoft.com/office/drawing/2014/main" id="{333AD3F6-9F07-D947-93D3-62C883A521CD}"/>
              </a:ext>
            </a:extLst>
          </p:cNvPr>
          <p:cNvSpPr>
            <a:spLocks noGrp="1"/>
          </p:cNvSpPr>
          <p:nvPr>
            <p:ph type="body" sz="quarter" idx="12" hasCustomPrompt="1"/>
          </p:nvPr>
        </p:nvSpPr>
        <p:spPr>
          <a:xfrm>
            <a:off x="7739809" y="1188720"/>
            <a:ext cx="946991" cy="1354217"/>
          </a:xfrm>
          <a:prstGeom prst="rect">
            <a:avLst/>
          </a:prstGeom>
        </p:spPr>
        <p:txBody>
          <a:bodyPr wrap="square" lIns="0">
            <a:spAutoFit/>
          </a:bodyPr>
          <a:lstStyle>
            <a:lvl1pPr marL="0" indent="0" algn="l">
              <a:lnSpc>
                <a:spcPct val="100000"/>
              </a:lnSpc>
              <a:buNone/>
              <a:defRPr sz="800" b="0">
                <a:solidFill>
                  <a:srgbClr val="FC28FC"/>
                </a:solidFill>
              </a:defRPr>
            </a:lvl1pPr>
            <a:lvl2pPr marL="342900" indent="0">
              <a:buNone/>
              <a:defRPr>
                <a:solidFill>
                  <a:srgbClr val="FF0000"/>
                </a:solidFill>
              </a:defRPr>
            </a:lvl2pPr>
            <a:lvl3pPr marL="685800" indent="0">
              <a:buNone/>
              <a:defRPr>
                <a:solidFill>
                  <a:srgbClr val="FF0000"/>
                </a:solidFill>
              </a:defRPr>
            </a:lvl3pPr>
            <a:lvl4pPr marL="1028700" indent="0">
              <a:buNone/>
              <a:defRPr>
                <a:solidFill>
                  <a:srgbClr val="FF0000"/>
                </a:solidFill>
              </a:defRPr>
            </a:lvl4pPr>
            <a:lvl5pPr marL="1371600" indent="0">
              <a:buNone/>
              <a:defRPr>
                <a:solidFill>
                  <a:srgbClr val="FF0000"/>
                </a:solidFill>
              </a:defRPr>
            </a:lvl5pPr>
          </a:lstStyle>
          <a:p>
            <a:pPr lvl="0"/>
            <a:r>
              <a:rPr lang="en-US" dirty="0"/>
              <a:t>Input data using the custom table. If you’re not sure you’ll need this table, we recommend HIDING the slide temporarily instead of deleting it. Once deleted, the custom table can be recovered from the master source file. </a:t>
            </a:r>
          </a:p>
        </p:txBody>
      </p:sp>
    </p:spTree>
    <p:extLst>
      <p:ext uri="{BB962C8B-B14F-4D97-AF65-F5344CB8AC3E}">
        <p14:creationId xmlns:p14="http://schemas.microsoft.com/office/powerpoint/2010/main" val="253984225"/>
      </p:ext>
    </p:extLst>
  </p:cSld>
  <p:clrMapOvr>
    <a:masterClrMapping/>
  </p:clrMapOvr>
  <p:extLst>
    <p:ext uri="{DCECCB84-F9BA-43D5-87BE-67443E8EF086}">
      <p15:sldGuideLst xmlns:p15="http://schemas.microsoft.com/office/powerpoint/2012/main">
        <p15:guide id="1" pos="288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Header w/one image on Left">
    <p:spTree>
      <p:nvGrpSpPr>
        <p:cNvPr id="1" name=""/>
        <p:cNvGrpSpPr/>
        <p:nvPr/>
      </p:nvGrpSpPr>
      <p:grpSpPr>
        <a:xfrm>
          <a:off x="0" y="0"/>
          <a:ext cx="0" cy="0"/>
          <a:chOff x="0" y="0"/>
          <a:chExt cx="0" cy="0"/>
        </a:xfrm>
      </p:grpSpPr>
      <p:sp>
        <p:nvSpPr>
          <p:cNvPr id="30" name="Date Placeholder 29">
            <a:extLst>
              <a:ext uri="{FF2B5EF4-FFF2-40B4-BE49-F238E27FC236}">
                <a16:creationId xmlns:a16="http://schemas.microsoft.com/office/drawing/2014/main" id="{1F6F2740-8429-6B4A-A574-66C4F5DDF862}"/>
              </a:ext>
            </a:extLst>
          </p:cNvPr>
          <p:cNvSpPr>
            <a:spLocks noGrp="1"/>
          </p:cNvSpPr>
          <p:nvPr>
            <p:ph type="dt" sz="half" idx="18"/>
          </p:nvPr>
        </p:nvSpPr>
        <p:spPr/>
        <p:txBody>
          <a:bodyPr/>
          <a:lstStyle/>
          <a:p>
            <a:fld id="{11D0AFF7-781E-9C49-9DD3-A4DFB4A9395B}" type="datetime4">
              <a:rPr lang="en-US" smtClean="0"/>
              <a:t>September 8, 2021</a:t>
            </a:fld>
            <a:endParaRPr lang="en-US" dirty="0"/>
          </a:p>
        </p:txBody>
      </p:sp>
      <p:sp>
        <p:nvSpPr>
          <p:cNvPr id="31" name="Slide Number Placeholder 30">
            <a:extLst>
              <a:ext uri="{FF2B5EF4-FFF2-40B4-BE49-F238E27FC236}">
                <a16:creationId xmlns:a16="http://schemas.microsoft.com/office/drawing/2014/main" id="{761AA930-3E3D-D743-BA3C-3CC35B2CB369}"/>
              </a:ext>
            </a:extLst>
          </p:cNvPr>
          <p:cNvSpPr>
            <a:spLocks noGrp="1"/>
          </p:cNvSpPr>
          <p:nvPr>
            <p:ph type="sldNum" sz="quarter" idx="19"/>
          </p:nvPr>
        </p:nvSpPr>
        <p:spPr/>
        <p:txBody>
          <a:bodyPr/>
          <a:lstStyle/>
          <a:p>
            <a:fld id="{B6238B5B-F19C-E947-A0BC-87BD7983F871}" type="slidenum">
              <a:rPr lang="en-US" smtClean="0"/>
              <a:pPr/>
              <a:t>‹#›</a:t>
            </a:fld>
            <a:endParaRPr lang="en-US" dirty="0"/>
          </a:p>
        </p:txBody>
      </p:sp>
      <p:sp>
        <p:nvSpPr>
          <p:cNvPr id="9" name="Text Placeholder 19">
            <a:extLst>
              <a:ext uri="{FF2B5EF4-FFF2-40B4-BE49-F238E27FC236}">
                <a16:creationId xmlns:a16="http://schemas.microsoft.com/office/drawing/2014/main" id="{B011BE62-FF06-D74A-B248-36401D84BE10}"/>
              </a:ext>
            </a:extLst>
          </p:cNvPr>
          <p:cNvSpPr>
            <a:spLocks noGrp="1"/>
          </p:cNvSpPr>
          <p:nvPr>
            <p:ph type="body" sz="quarter" idx="20" hasCustomPrompt="1"/>
          </p:nvPr>
        </p:nvSpPr>
        <p:spPr>
          <a:xfrm>
            <a:off x="4572000" y="1554480"/>
            <a:ext cx="3840478" cy="1205209"/>
          </a:xfrm>
          <a:prstGeom prst="rect">
            <a:avLst/>
          </a:prstGeom>
        </p:spPr>
        <p:txBody>
          <a:bodyPr lIns="365760"/>
          <a:lstStyle>
            <a:lvl1pPr marL="0" marR="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b="0" i="0" baseline="0">
                <a:solidFill>
                  <a:srgbClr val="58595B"/>
                </a:solidFill>
                <a:latin typeface="Helvetica Regular" pitchFamily="2" charset="0"/>
              </a:defRPr>
            </a:lvl1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sz="1400" b="0" i="0" kern="1200" dirty="0">
                <a:solidFill>
                  <a:srgbClr val="58595B"/>
                </a:solidFill>
                <a:effectLst/>
                <a:latin typeface="Helvetica" pitchFamily="2" charset="0"/>
                <a:ea typeface="+mn-ea"/>
                <a:cs typeface="+mn-cs"/>
              </a:rPr>
              <a:t>Lorem ipsum dolor sit </a:t>
            </a:r>
            <a:r>
              <a:rPr lang="en-US" sz="1400" b="0" i="0" kern="1200" dirty="0" err="1">
                <a:solidFill>
                  <a:srgbClr val="58595B"/>
                </a:solidFill>
                <a:effectLst/>
                <a:latin typeface="Helvetica" pitchFamily="2" charset="0"/>
                <a:ea typeface="+mn-ea"/>
                <a:cs typeface="+mn-cs"/>
              </a:rPr>
              <a:t>amet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consectetur</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adipiscing</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elit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sed</a:t>
            </a:r>
            <a:r>
              <a:rPr lang="en-US" sz="1400" b="0" i="0" kern="1200" dirty="0">
                <a:solidFill>
                  <a:srgbClr val="58595B"/>
                </a:solidFill>
                <a:effectLst/>
                <a:latin typeface="Helvetica" pitchFamily="2" charset="0"/>
                <a:ea typeface="+mn-ea"/>
                <a:cs typeface="+mn-cs"/>
              </a:rPr>
              <a:t> do </a:t>
            </a:r>
            <a:r>
              <a:rPr lang="en-US" sz="1400" b="0" i="0" kern="1200" dirty="0" err="1">
                <a:solidFill>
                  <a:srgbClr val="58595B"/>
                </a:solidFill>
                <a:effectLst/>
                <a:latin typeface="Helvetica" pitchFamily="2" charset="0"/>
                <a:ea typeface="+mn-ea"/>
                <a:cs typeface="+mn-cs"/>
              </a:rPr>
              <a:t>eiusmod</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tempor</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incididunt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ut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labore</a:t>
            </a:r>
            <a:r>
              <a:rPr lang="en-US" sz="1400" b="0" i="0" kern="1200" dirty="0">
                <a:solidFill>
                  <a:srgbClr val="58595B"/>
                </a:solidFill>
                <a:effectLst/>
                <a:latin typeface="Helvetica" pitchFamily="2" charset="0"/>
                <a:ea typeface="+mn-ea"/>
                <a:cs typeface="+mn-cs"/>
              </a:rPr>
              <a:t> et dolore magna </a:t>
            </a:r>
            <a:r>
              <a:rPr lang="en-US" sz="1400" b="0" i="0" kern="1200" dirty="0" err="1">
                <a:solidFill>
                  <a:srgbClr val="58595B"/>
                </a:solidFill>
                <a:effectLst/>
                <a:latin typeface="Helvetica" pitchFamily="2" charset="0"/>
                <a:ea typeface="+mn-ea"/>
                <a:cs typeface="+mn-cs"/>
              </a:rPr>
              <a:t>aliqua</a:t>
            </a:r>
            <a:r>
              <a:rPr lang="en-US" sz="1400" b="0" i="0" kern="1200" dirty="0">
                <a:solidFill>
                  <a:srgbClr val="58595B"/>
                </a:solidFill>
                <a:effectLst/>
                <a:latin typeface="Helvetica" pitchFamily="2" charset="0"/>
                <a:ea typeface="+mn-ea"/>
                <a:cs typeface="+mn-cs"/>
              </a:rPr>
              <a:t>. Ut </a:t>
            </a:r>
            <a:r>
              <a:rPr lang="en-US" sz="1400" b="0" i="0" kern="1200" dirty="0" err="1">
                <a:solidFill>
                  <a:srgbClr val="58595B"/>
                </a:solidFill>
                <a:effectLst/>
                <a:latin typeface="Helvetica" pitchFamily="2" charset="0"/>
                <a:ea typeface="+mn-ea"/>
                <a:cs typeface="+mn-cs"/>
              </a:rPr>
              <a:t>enim</a:t>
            </a:r>
            <a:r>
              <a:rPr lang="en-US" sz="1400" b="0" i="0" kern="1200" dirty="0">
                <a:solidFill>
                  <a:srgbClr val="58595B"/>
                </a:solidFill>
                <a:effectLst/>
                <a:latin typeface="Helvetica" pitchFamily="2" charset="0"/>
                <a:ea typeface="+mn-ea"/>
                <a:cs typeface="+mn-cs"/>
              </a:rPr>
              <a:t> ad minim </a:t>
            </a:r>
            <a:r>
              <a:rPr lang="en-US" sz="1400" b="0" i="0" kern="1200" dirty="0" err="1">
                <a:solidFill>
                  <a:srgbClr val="58595B"/>
                </a:solidFill>
                <a:effectLst/>
                <a:latin typeface="Helvetica" pitchFamily="2" charset="0"/>
                <a:ea typeface="+mn-ea"/>
                <a:cs typeface="+mn-cs"/>
              </a:rPr>
              <a:t>veniam</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quis</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nostrud</a:t>
            </a:r>
            <a:r>
              <a:rPr lang="en-US" sz="1400" b="0" i="0" kern="1200" dirty="0">
                <a:solidFill>
                  <a:srgbClr val="58595B"/>
                </a:solidFill>
                <a:effectLst/>
                <a:latin typeface="Helvetica" pitchFamily="2" charset="0"/>
                <a:ea typeface="+mn-ea"/>
                <a:cs typeface="+mn-cs"/>
              </a:rPr>
              <a:t> exercitation </a:t>
            </a:r>
            <a:r>
              <a:rPr lang="en-US" sz="1400" b="0" i="0" kern="1200" dirty="0" err="1">
                <a:solidFill>
                  <a:srgbClr val="58595B"/>
                </a:solidFill>
                <a:effectLst/>
                <a:latin typeface="Helvetica" pitchFamily="2" charset="0"/>
                <a:ea typeface="+mn-ea"/>
                <a:cs typeface="+mn-cs"/>
              </a:rPr>
              <a:t>ullamco</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laboris</a:t>
            </a:r>
            <a:r>
              <a:rPr lang="en-US" sz="1400" b="0" i="0" kern="1200" dirty="0">
                <a:solidFill>
                  <a:srgbClr val="58595B"/>
                </a:solidFill>
                <a:effectLst/>
                <a:latin typeface="Helvetica" pitchFamily="2" charset="0"/>
                <a:ea typeface="+mn-ea"/>
                <a:cs typeface="+mn-cs"/>
              </a:rPr>
              <a:t> nisi </a:t>
            </a:r>
            <a:r>
              <a:rPr lang="en-US" sz="1400" b="0" i="0" kern="1200" dirty="0" err="1">
                <a:solidFill>
                  <a:srgbClr val="58595B"/>
                </a:solidFill>
                <a:effectLst/>
                <a:latin typeface="Helvetica" pitchFamily="2" charset="0"/>
                <a:ea typeface="+mn-ea"/>
                <a:cs typeface="+mn-cs"/>
              </a:rPr>
              <a:t>ut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aliquip</a:t>
            </a:r>
            <a:r>
              <a:rPr lang="en-US" sz="1400" b="0" i="0" kern="1200" dirty="0">
                <a:solidFill>
                  <a:srgbClr val="58595B"/>
                </a:solidFill>
                <a:effectLst/>
                <a:latin typeface="Helvetica" pitchFamily="2" charset="0"/>
                <a:ea typeface="+mn-ea"/>
                <a:cs typeface="+mn-cs"/>
              </a:rPr>
              <a:t> ex </a:t>
            </a:r>
            <a:r>
              <a:rPr lang="en-US" sz="1400" b="0" i="0" kern="1200" dirty="0" err="1">
                <a:solidFill>
                  <a:srgbClr val="58595B"/>
                </a:solidFill>
                <a:effectLst/>
                <a:latin typeface="Helvetica" pitchFamily="2" charset="0"/>
                <a:ea typeface="+mn-ea"/>
                <a:cs typeface="+mn-cs"/>
              </a:rPr>
              <a:t>ead</a:t>
            </a:r>
            <a:r>
              <a:rPr lang="en-US" sz="1400" b="0" i="0" kern="1200" dirty="0">
                <a:solidFill>
                  <a:srgbClr val="58595B"/>
                </a:solidFill>
                <a:effectLst/>
                <a:latin typeface="Helvetica" pitchFamily="2" charset="0"/>
                <a:ea typeface="+mn-ea"/>
                <a:cs typeface="+mn-cs"/>
              </a:rPr>
              <a:t>.</a:t>
            </a:r>
          </a:p>
        </p:txBody>
      </p:sp>
      <p:sp>
        <p:nvSpPr>
          <p:cNvPr id="10" name="Text Placeholder 23">
            <a:extLst>
              <a:ext uri="{FF2B5EF4-FFF2-40B4-BE49-F238E27FC236}">
                <a16:creationId xmlns:a16="http://schemas.microsoft.com/office/drawing/2014/main" id="{EB34CDE8-07FA-F046-AA33-DDF5668DE685}"/>
              </a:ext>
            </a:extLst>
          </p:cNvPr>
          <p:cNvSpPr>
            <a:spLocks noGrp="1"/>
          </p:cNvSpPr>
          <p:nvPr>
            <p:ph type="body" sz="quarter" idx="21" hasCustomPrompt="1"/>
          </p:nvPr>
        </p:nvSpPr>
        <p:spPr>
          <a:xfrm>
            <a:off x="4571999" y="1188720"/>
            <a:ext cx="3840479" cy="215444"/>
          </a:xfrm>
          <a:prstGeom prst="rect">
            <a:avLst/>
          </a:prstGeom>
        </p:spPr>
        <p:txBody>
          <a:bodyPr lIns="365760" rIns="0">
            <a:spAutoFit/>
          </a:bodyPr>
          <a:lstStyle>
            <a:lvl1pPr marL="0" indent="0">
              <a:lnSpc>
                <a:spcPct val="100000"/>
              </a:lnSpc>
              <a:buFontTx/>
              <a:buNone/>
              <a:defRPr b="1" i="0" cap="all" baseline="0">
                <a:latin typeface="Helvetica" pitchFamily="2" charset="0"/>
              </a:defRPr>
            </a:lvl1pPr>
          </a:lstStyle>
          <a:p>
            <a:pPr lvl="0"/>
            <a:r>
              <a:rPr lang="en-US" dirty="0"/>
              <a:t>SUBHEAD</a:t>
            </a:r>
          </a:p>
        </p:txBody>
      </p:sp>
      <p:sp>
        <p:nvSpPr>
          <p:cNvPr id="3" name="Picture Placeholder 2">
            <a:extLst>
              <a:ext uri="{FF2B5EF4-FFF2-40B4-BE49-F238E27FC236}">
                <a16:creationId xmlns:a16="http://schemas.microsoft.com/office/drawing/2014/main" id="{3567B317-BBC9-8047-B52F-0FE9612A42BF}"/>
              </a:ext>
            </a:extLst>
          </p:cNvPr>
          <p:cNvSpPr>
            <a:spLocks noGrp="1"/>
          </p:cNvSpPr>
          <p:nvPr>
            <p:ph type="pic" sz="quarter" idx="22"/>
          </p:nvPr>
        </p:nvSpPr>
        <p:spPr>
          <a:xfrm>
            <a:off x="640080" y="1188720"/>
            <a:ext cx="3931920" cy="3291840"/>
          </a:xfrm>
          <a:prstGeom prst="rect">
            <a:avLst/>
          </a:prstGeom>
          <a:solidFill>
            <a:srgbClr val="DBE7F5"/>
          </a:solidFill>
        </p:spPr>
        <p:txBody>
          <a:bodyPr anchor="t" anchorCtr="1"/>
          <a:lstStyle>
            <a:lvl1pPr marL="0" indent="0" algn="ctr">
              <a:buFontTx/>
              <a:buNone/>
              <a:defRPr b="0" i="0">
                <a:solidFill>
                  <a:srgbClr val="898989"/>
                </a:solidFill>
                <a:latin typeface="Helvetica Regular" pitchFamily="2" charset="0"/>
              </a:defRPr>
            </a:lvl1pPr>
          </a:lstStyle>
          <a:p>
            <a:r>
              <a:rPr lang="en-US"/>
              <a:t>Click icon to add picture</a:t>
            </a:r>
            <a:endParaRPr lang="en-US" dirty="0"/>
          </a:p>
        </p:txBody>
      </p:sp>
      <p:sp>
        <p:nvSpPr>
          <p:cNvPr id="2" name="Title 1">
            <a:extLst>
              <a:ext uri="{FF2B5EF4-FFF2-40B4-BE49-F238E27FC236}">
                <a16:creationId xmlns:a16="http://schemas.microsoft.com/office/drawing/2014/main" id="{E9E129D3-DC40-9145-85FB-07D3D32FEFDC}"/>
              </a:ext>
            </a:extLst>
          </p:cNvPr>
          <p:cNvSpPr>
            <a:spLocks noGrp="1"/>
          </p:cNvSpPr>
          <p:nvPr>
            <p:ph type="title" hasCustomPrompt="1"/>
          </p:nvPr>
        </p:nvSpPr>
        <p:spPr/>
        <p:txBody>
          <a:bodyPr/>
          <a:lstStyle/>
          <a:p>
            <a:r>
              <a:rPr lang="en-US" dirty="0"/>
              <a:t>Header w/one image on left</a:t>
            </a:r>
          </a:p>
        </p:txBody>
      </p:sp>
    </p:spTree>
    <p:extLst>
      <p:ext uri="{BB962C8B-B14F-4D97-AF65-F5344CB8AC3E}">
        <p14:creationId xmlns:p14="http://schemas.microsoft.com/office/powerpoint/2010/main" val="3822431351"/>
      </p:ext>
    </p:extLst>
  </p:cSld>
  <p:clrMapOvr>
    <a:masterClrMapping/>
  </p:clrMapOvr>
  <p:extLst>
    <p:ext uri="{DCECCB84-F9BA-43D5-87BE-67443E8EF086}">
      <p15:sldGuideLst xmlns:p15="http://schemas.microsoft.com/office/powerpoint/2012/main">
        <p15:guide id="1" pos="2880">
          <p15:clr>
            <a:srgbClr val="FBAE40"/>
          </p15:clr>
        </p15:guide>
        <p15:guide id="2" pos="312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Header w/one image on Right">
    <p:spTree>
      <p:nvGrpSpPr>
        <p:cNvPr id="1" name=""/>
        <p:cNvGrpSpPr/>
        <p:nvPr/>
      </p:nvGrpSpPr>
      <p:grpSpPr>
        <a:xfrm>
          <a:off x="0" y="0"/>
          <a:ext cx="0" cy="0"/>
          <a:chOff x="0" y="0"/>
          <a:chExt cx="0" cy="0"/>
        </a:xfrm>
      </p:grpSpPr>
      <p:sp>
        <p:nvSpPr>
          <p:cNvPr id="30" name="Date Placeholder 29">
            <a:extLst>
              <a:ext uri="{FF2B5EF4-FFF2-40B4-BE49-F238E27FC236}">
                <a16:creationId xmlns:a16="http://schemas.microsoft.com/office/drawing/2014/main" id="{1F6F2740-8429-6B4A-A574-66C4F5DDF862}"/>
              </a:ext>
            </a:extLst>
          </p:cNvPr>
          <p:cNvSpPr>
            <a:spLocks noGrp="1"/>
          </p:cNvSpPr>
          <p:nvPr>
            <p:ph type="dt" sz="half" idx="18"/>
          </p:nvPr>
        </p:nvSpPr>
        <p:spPr/>
        <p:txBody>
          <a:bodyPr/>
          <a:lstStyle/>
          <a:p>
            <a:fld id="{9FE47C0C-C9E7-AE4D-809E-5CBF13CABA9B}" type="datetime4">
              <a:rPr lang="en-US" smtClean="0"/>
              <a:t>September 8, 2021</a:t>
            </a:fld>
            <a:endParaRPr lang="en-US" dirty="0"/>
          </a:p>
        </p:txBody>
      </p:sp>
      <p:sp>
        <p:nvSpPr>
          <p:cNvPr id="31" name="Slide Number Placeholder 30">
            <a:extLst>
              <a:ext uri="{FF2B5EF4-FFF2-40B4-BE49-F238E27FC236}">
                <a16:creationId xmlns:a16="http://schemas.microsoft.com/office/drawing/2014/main" id="{761AA930-3E3D-D743-BA3C-3CC35B2CB369}"/>
              </a:ext>
            </a:extLst>
          </p:cNvPr>
          <p:cNvSpPr>
            <a:spLocks noGrp="1"/>
          </p:cNvSpPr>
          <p:nvPr>
            <p:ph type="sldNum" sz="quarter" idx="19"/>
          </p:nvPr>
        </p:nvSpPr>
        <p:spPr/>
        <p:txBody>
          <a:bodyPr/>
          <a:lstStyle/>
          <a:p>
            <a:fld id="{B6238B5B-F19C-E947-A0BC-87BD7983F871}" type="slidenum">
              <a:rPr lang="en-US" smtClean="0"/>
              <a:pPr/>
              <a:t>‹#›</a:t>
            </a:fld>
            <a:endParaRPr lang="en-US" dirty="0"/>
          </a:p>
        </p:txBody>
      </p:sp>
      <p:sp>
        <p:nvSpPr>
          <p:cNvPr id="9" name="Text Placeholder 19">
            <a:extLst>
              <a:ext uri="{FF2B5EF4-FFF2-40B4-BE49-F238E27FC236}">
                <a16:creationId xmlns:a16="http://schemas.microsoft.com/office/drawing/2014/main" id="{B011BE62-FF06-D74A-B248-36401D84BE10}"/>
              </a:ext>
            </a:extLst>
          </p:cNvPr>
          <p:cNvSpPr>
            <a:spLocks noGrp="1"/>
          </p:cNvSpPr>
          <p:nvPr>
            <p:ph type="body" sz="quarter" idx="20" hasCustomPrompt="1"/>
          </p:nvPr>
        </p:nvSpPr>
        <p:spPr>
          <a:xfrm>
            <a:off x="640079" y="1554480"/>
            <a:ext cx="3840480" cy="1205209"/>
          </a:xfrm>
          <a:prstGeom prst="rect">
            <a:avLst/>
          </a:prstGeom>
        </p:spPr>
        <p:txBody>
          <a:bodyPr lIns="0" rIns="365760"/>
          <a:lstStyle>
            <a:lvl1pPr marL="0" marR="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b="0" i="0" baseline="0">
                <a:solidFill>
                  <a:srgbClr val="58595B"/>
                </a:solidFill>
                <a:latin typeface="Helvetica Regular" pitchFamily="2" charset="0"/>
              </a:defRPr>
            </a:lvl1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sz="1400" b="0" i="0" kern="1200" dirty="0">
                <a:solidFill>
                  <a:srgbClr val="58595B"/>
                </a:solidFill>
                <a:effectLst/>
                <a:latin typeface="Helvetica" pitchFamily="2" charset="0"/>
                <a:ea typeface="+mn-ea"/>
                <a:cs typeface="+mn-cs"/>
              </a:rPr>
              <a:t>Lorem ipsum dolor sit </a:t>
            </a:r>
            <a:r>
              <a:rPr lang="en-US" sz="1400" b="0" i="0" kern="1200" dirty="0" err="1">
                <a:solidFill>
                  <a:srgbClr val="58595B"/>
                </a:solidFill>
                <a:effectLst/>
                <a:latin typeface="Helvetica" pitchFamily="2" charset="0"/>
                <a:ea typeface="+mn-ea"/>
                <a:cs typeface="+mn-cs"/>
              </a:rPr>
              <a:t>amet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consectetur</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adipiscing</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elit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sed</a:t>
            </a:r>
            <a:r>
              <a:rPr lang="en-US" sz="1400" b="0" i="0" kern="1200" dirty="0">
                <a:solidFill>
                  <a:srgbClr val="58595B"/>
                </a:solidFill>
                <a:effectLst/>
                <a:latin typeface="Helvetica" pitchFamily="2" charset="0"/>
                <a:ea typeface="+mn-ea"/>
                <a:cs typeface="+mn-cs"/>
              </a:rPr>
              <a:t> do </a:t>
            </a:r>
            <a:r>
              <a:rPr lang="en-US" sz="1400" b="0" i="0" kern="1200" dirty="0" err="1">
                <a:solidFill>
                  <a:srgbClr val="58595B"/>
                </a:solidFill>
                <a:effectLst/>
                <a:latin typeface="Helvetica" pitchFamily="2" charset="0"/>
                <a:ea typeface="+mn-ea"/>
                <a:cs typeface="+mn-cs"/>
              </a:rPr>
              <a:t>eiusmod</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tempor</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incididunt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ut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labore</a:t>
            </a:r>
            <a:r>
              <a:rPr lang="en-US" sz="1400" b="0" i="0" kern="1200" dirty="0">
                <a:solidFill>
                  <a:srgbClr val="58595B"/>
                </a:solidFill>
                <a:effectLst/>
                <a:latin typeface="Helvetica" pitchFamily="2" charset="0"/>
                <a:ea typeface="+mn-ea"/>
                <a:cs typeface="+mn-cs"/>
              </a:rPr>
              <a:t> et dolore magna </a:t>
            </a:r>
            <a:r>
              <a:rPr lang="en-US" sz="1400" b="0" i="0" kern="1200" dirty="0" err="1">
                <a:solidFill>
                  <a:srgbClr val="58595B"/>
                </a:solidFill>
                <a:effectLst/>
                <a:latin typeface="Helvetica" pitchFamily="2" charset="0"/>
                <a:ea typeface="+mn-ea"/>
                <a:cs typeface="+mn-cs"/>
              </a:rPr>
              <a:t>aliqua</a:t>
            </a:r>
            <a:r>
              <a:rPr lang="en-US" sz="1400" b="0" i="0" kern="1200" dirty="0">
                <a:solidFill>
                  <a:srgbClr val="58595B"/>
                </a:solidFill>
                <a:effectLst/>
                <a:latin typeface="Helvetica" pitchFamily="2" charset="0"/>
                <a:ea typeface="+mn-ea"/>
                <a:cs typeface="+mn-cs"/>
              </a:rPr>
              <a:t>. Ut </a:t>
            </a:r>
            <a:r>
              <a:rPr lang="en-US" sz="1400" b="0" i="0" kern="1200" dirty="0" err="1">
                <a:solidFill>
                  <a:srgbClr val="58595B"/>
                </a:solidFill>
                <a:effectLst/>
                <a:latin typeface="Helvetica" pitchFamily="2" charset="0"/>
                <a:ea typeface="+mn-ea"/>
                <a:cs typeface="+mn-cs"/>
              </a:rPr>
              <a:t>enim</a:t>
            </a:r>
            <a:r>
              <a:rPr lang="en-US" sz="1400" b="0" i="0" kern="1200" dirty="0">
                <a:solidFill>
                  <a:srgbClr val="58595B"/>
                </a:solidFill>
                <a:effectLst/>
                <a:latin typeface="Helvetica" pitchFamily="2" charset="0"/>
                <a:ea typeface="+mn-ea"/>
                <a:cs typeface="+mn-cs"/>
              </a:rPr>
              <a:t> ad minim </a:t>
            </a:r>
            <a:r>
              <a:rPr lang="en-US" sz="1400" b="0" i="0" kern="1200" dirty="0" err="1">
                <a:solidFill>
                  <a:srgbClr val="58595B"/>
                </a:solidFill>
                <a:effectLst/>
                <a:latin typeface="Helvetica" pitchFamily="2" charset="0"/>
                <a:ea typeface="+mn-ea"/>
                <a:cs typeface="+mn-cs"/>
              </a:rPr>
              <a:t>veniam</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quis</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nostrud</a:t>
            </a:r>
            <a:r>
              <a:rPr lang="en-US" sz="1400" b="0" i="0" kern="1200" dirty="0">
                <a:solidFill>
                  <a:srgbClr val="58595B"/>
                </a:solidFill>
                <a:effectLst/>
                <a:latin typeface="Helvetica" pitchFamily="2" charset="0"/>
                <a:ea typeface="+mn-ea"/>
                <a:cs typeface="+mn-cs"/>
              </a:rPr>
              <a:t> exercitation </a:t>
            </a:r>
            <a:r>
              <a:rPr lang="en-US" sz="1400" b="0" i="0" kern="1200" dirty="0" err="1">
                <a:solidFill>
                  <a:srgbClr val="58595B"/>
                </a:solidFill>
                <a:effectLst/>
                <a:latin typeface="Helvetica" pitchFamily="2" charset="0"/>
                <a:ea typeface="+mn-ea"/>
                <a:cs typeface="+mn-cs"/>
              </a:rPr>
              <a:t>ullamco</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laboris</a:t>
            </a:r>
            <a:r>
              <a:rPr lang="en-US" sz="1400" b="0" i="0" kern="1200" dirty="0">
                <a:solidFill>
                  <a:srgbClr val="58595B"/>
                </a:solidFill>
                <a:effectLst/>
                <a:latin typeface="Helvetica" pitchFamily="2" charset="0"/>
                <a:ea typeface="+mn-ea"/>
                <a:cs typeface="+mn-cs"/>
              </a:rPr>
              <a:t> nisi </a:t>
            </a:r>
            <a:r>
              <a:rPr lang="en-US" sz="1400" b="0" i="0" kern="1200" dirty="0" err="1">
                <a:solidFill>
                  <a:srgbClr val="58595B"/>
                </a:solidFill>
                <a:effectLst/>
                <a:latin typeface="Helvetica" pitchFamily="2" charset="0"/>
                <a:ea typeface="+mn-ea"/>
                <a:cs typeface="+mn-cs"/>
              </a:rPr>
              <a:t>ut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aliquip</a:t>
            </a:r>
            <a:r>
              <a:rPr lang="en-US" sz="1400" b="0" i="0" kern="1200" dirty="0">
                <a:solidFill>
                  <a:srgbClr val="58595B"/>
                </a:solidFill>
                <a:effectLst/>
                <a:latin typeface="Helvetica" pitchFamily="2" charset="0"/>
                <a:ea typeface="+mn-ea"/>
                <a:cs typeface="+mn-cs"/>
              </a:rPr>
              <a:t> ex </a:t>
            </a:r>
            <a:r>
              <a:rPr lang="en-US" sz="1400" b="0" i="0" kern="1200" dirty="0" err="1">
                <a:solidFill>
                  <a:srgbClr val="58595B"/>
                </a:solidFill>
                <a:effectLst/>
                <a:latin typeface="Helvetica" pitchFamily="2" charset="0"/>
                <a:ea typeface="+mn-ea"/>
                <a:cs typeface="+mn-cs"/>
              </a:rPr>
              <a:t>ead</a:t>
            </a:r>
            <a:r>
              <a:rPr lang="en-US" sz="1400" b="0" i="0" kern="1200" dirty="0">
                <a:solidFill>
                  <a:srgbClr val="58595B"/>
                </a:solidFill>
                <a:effectLst/>
                <a:latin typeface="Helvetica" pitchFamily="2" charset="0"/>
                <a:ea typeface="+mn-ea"/>
                <a:cs typeface="+mn-cs"/>
              </a:rPr>
              <a:t>.</a:t>
            </a:r>
          </a:p>
        </p:txBody>
      </p:sp>
      <p:sp>
        <p:nvSpPr>
          <p:cNvPr id="10" name="Text Placeholder 23">
            <a:extLst>
              <a:ext uri="{FF2B5EF4-FFF2-40B4-BE49-F238E27FC236}">
                <a16:creationId xmlns:a16="http://schemas.microsoft.com/office/drawing/2014/main" id="{EB34CDE8-07FA-F046-AA33-DDF5668DE685}"/>
              </a:ext>
            </a:extLst>
          </p:cNvPr>
          <p:cNvSpPr>
            <a:spLocks noGrp="1"/>
          </p:cNvSpPr>
          <p:nvPr>
            <p:ph type="body" sz="quarter" idx="21" hasCustomPrompt="1"/>
          </p:nvPr>
        </p:nvSpPr>
        <p:spPr>
          <a:xfrm>
            <a:off x="640080" y="1188720"/>
            <a:ext cx="3840479" cy="219456"/>
          </a:xfrm>
          <a:prstGeom prst="rect">
            <a:avLst/>
          </a:prstGeom>
        </p:spPr>
        <p:txBody>
          <a:bodyPr lIns="0" rIns="365760"/>
          <a:lstStyle>
            <a:lvl1pPr marL="0" indent="0">
              <a:lnSpc>
                <a:spcPct val="100000"/>
              </a:lnSpc>
              <a:buFontTx/>
              <a:buNone/>
              <a:defRPr b="1" i="0" cap="all" baseline="0">
                <a:latin typeface="Helvetica" pitchFamily="2" charset="0"/>
              </a:defRPr>
            </a:lvl1pPr>
          </a:lstStyle>
          <a:p>
            <a:pPr lvl="0"/>
            <a:r>
              <a:rPr lang="en-US" dirty="0"/>
              <a:t>SUBHEAD</a:t>
            </a:r>
          </a:p>
        </p:txBody>
      </p:sp>
      <p:sp>
        <p:nvSpPr>
          <p:cNvPr id="3" name="Picture Placeholder 2">
            <a:extLst>
              <a:ext uri="{FF2B5EF4-FFF2-40B4-BE49-F238E27FC236}">
                <a16:creationId xmlns:a16="http://schemas.microsoft.com/office/drawing/2014/main" id="{3567B317-BBC9-8047-B52F-0FE9612A42BF}"/>
              </a:ext>
            </a:extLst>
          </p:cNvPr>
          <p:cNvSpPr>
            <a:spLocks noGrp="1"/>
          </p:cNvSpPr>
          <p:nvPr>
            <p:ph type="pic" sz="quarter" idx="22"/>
          </p:nvPr>
        </p:nvSpPr>
        <p:spPr>
          <a:xfrm>
            <a:off x="4480559" y="1188720"/>
            <a:ext cx="3931920" cy="3291840"/>
          </a:xfrm>
          <a:prstGeom prst="rect">
            <a:avLst/>
          </a:prstGeom>
          <a:solidFill>
            <a:srgbClr val="DBE7F5"/>
          </a:solidFill>
        </p:spPr>
        <p:txBody>
          <a:bodyPr anchor="t" anchorCtr="1"/>
          <a:lstStyle>
            <a:lvl1pPr marL="0" indent="0" algn="ctr">
              <a:buFontTx/>
              <a:buNone/>
              <a:defRPr b="0" i="0">
                <a:solidFill>
                  <a:srgbClr val="898989"/>
                </a:solidFill>
                <a:latin typeface="Helvetica Regular" pitchFamily="2" charset="0"/>
              </a:defRPr>
            </a:lvl1pPr>
          </a:lstStyle>
          <a:p>
            <a:r>
              <a:rPr lang="en-US"/>
              <a:t>Click icon to add picture</a:t>
            </a:r>
            <a:endParaRPr lang="en-US" dirty="0"/>
          </a:p>
        </p:txBody>
      </p:sp>
      <p:sp>
        <p:nvSpPr>
          <p:cNvPr id="2" name="Title 1">
            <a:extLst>
              <a:ext uri="{FF2B5EF4-FFF2-40B4-BE49-F238E27FC236}">
                <a16:creationId xmlns:a16="http://schemas.microsoft.com/office/drawing/2014/main" id="{E9E129D3-DC40-9145-85FB-07D3D32FEFDC}"/>
              </a:ext>
            </a:extLst>
          </p:cNvPr>
          <p:cNvSpPr>
            <a:spLocks noGrp="1"/>
          </p:cNvSpPr>
          <p:nvPr>
            <p:ph type="title" hasCustomPrompt="1"/>
          </p:nvPr>
        </p:nvSpPr>
        <p:spPr/>
        <p:txBody>
          <a:bodyPr/>
          <a:lstStyle/>
          <a:p>
            <a:r>
              <a:rPr lang="en-US" dirty="0"/>
              <a:t>Header w/one image on right</a:t>
            </a:r>
          </a:p>
        </p:txBody>
      </p:sp>
    </p:spTree>
    <p:extLst>
      <p:ext uri="{BB962C8B-B14F-4D97-AF65-F5344CB8AC3E}">
        <p14:creationId xmlns:p14="http://schemas.microsoft.com/office/powerpoint/2010/main" val="407242905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Header w/two images">
    <p:spTree>
      <p:nvGrpSpPr>
        <p:cNvPr id="1" name=""/>
        <p:cNvGrpSpPr/>
        <p:nvPr/>
      </p:nvGrpSpPr>
      <p:grpSpPr>
        <a:xfrm>
          <a:off x="0" y="0"/>
          <a:ext cx="0" cy="0"/>
          <a:chOff x="0" y="0"/>
          <a:chExt cx="0" cy="0"/>
        </a:xfrm>
      </p:grpSpPr>
      <p:sp>
        <p:nvSpPr>
          <p:cNvPr id="30" name="Date Placeholder 29">
            <a:extLst>
              <a:ext uri="{FF2B5EF4-FFF2-40B4-BE49-F238E27FC236}">
                <a16:creationId xmlns:a16="http://schemas.microsoft.com/office/drawing/2014/main" id="{1F6F2740-8429-6B4A-A574-66C4F5DDF862}"/>
              </a:ext>
            </a:extLst>
          </p:cNvPr>
          <p:cNvSpPr>
            <a:spLocks noGrp="1"/>
          </p:cNvSpPr>
          <p:nvPr>
            <p:ph type="dt" sz="half" idx="18"/>
          </p:nvPr>
        </p:nvSpPr>
        <p:spPr/>
        <p:txBody>
          <a:bodyPr/>
          <a:lstStyle/>
          <a:p>
            <a:fld id="{FE467E6B-9A71-6D40-8626-10A71C7AA91F}" type="datetime4">
              <a:rPr lang="en-US" smtClean="0"/>
              <a:t>September 8, 2021</a:t>
            </a:fld>
            <a:endParaRPr lang="en-US" dirty="0"/>
          </a:p>
        </p:txBody>
      </p:sp>
      <p:sp>
        <p:nvSpPr>
          <p:cNvPr id="31" name="Slide Number Placeholder 30">
            <a:extLst>
              <a:ext uri="{FF2B5EF4-FFF2-40B4-BE49-F238E27FC236}">
                <a16:creationId xmlns:a16="http://schemas.microsoft.com/office/drawing/2014/main" id="{761AA930-3E3D-D743-BA3C-3CC35B2CB369}"/>
              </a:ext>
            </a:extLst>
          </p:cNvPr>
          <p:cNvSpPr>
            <a:spLocks noGrp="1"/>
          </p:cNvSpPr>
          <p:nvPr>
            <p:ph type="sldNum" sz="quarter" idx="19"/>
          </p:nvPr>
        </p:nvSpPr>
        <p:spPr/>
        <p:txBody>
          <a:bodyPr/>
          <a:lstStyle/>
          <a:p>
            <a:fld id="{B6238B5B-F19C-E947-A0BC-87BD7983F871}" type="slidenum">
              <a:rPr lang="en-US" smtClean="0"/>
              <a:pPr/>
              <a:t>‹#›</a:t>
            </a:fld>
            <a:endParaRPr lang="en-US" dirty="0"/>
          </a:p>
        </p:txBody>
      </p:sp>
      <p:sp>
        <p:nvSpPr>
          <p:cNvPr id="11" name="Picture Placeholder 2">
            <a:extLst>
              <a:ext uri="{FF2B5EF4-FFF2-40B4-BE49-F238E27FC236}">
                <a16:creationId xmlns:a16="http://schemas.microsoft.com/office/drawing/2014/main" id="{1DAC8BF1-9424-6B48-95ED-2528BCFCB126}"/>
              </a:ext>
            </a:extLst>
          </p:cNvPr>
          <p:cNvSpPr>
            <a:spLocks noGrp="1"/>
          </p:cNvSpPr>
          <p:nvPr>
            <p:ph type="pic" sz="quarter" idx="23"/>
          </p:nvPr>
        </p:nvSpPr>
        <p:spPr>
          <a:xfrm>
            <a:off x="639952" y="1188720"/>
            <a:ext cx="3749039" cy="2057400"/>
          </a:xfrm>
          <a:prstGeom prst="rect">
            <a:avLst/>
          </a:prstGeom>
          <a:solidFill>
            <a:srgbClr val="DBE7F5"/>
          </a:solidFill>
        </p:spPr>
        <p:txBody>
          <a:bodyPr wrap="none" anchor="t" anchorCtr="1"/>
          <a:lstStyle>
            <a:lvl1pPr marL="0" indent="0" algn="ctr">
              <a:buFontTx/>
              <a:buNone/>
              <a:defRPr b="0" i="0">
                <a:solidFill>
                  <a:srgbClr val="898989"/>
                </a:solidFill>
                <a:latin typeface="Helvetica Regular" pitchFamily="2" charset="0"/>
              </a:defRPr>
            </a:lvl1pPr>
          </a:lstStyle>
          <a:p>
            <a:r>
              <a:rPr lang="en-US"/>
              <a:t>Click icon to add picture</a:t>
            </a:r>
            <a:endParaRPr lang="en-US" dirty="0"/>
          </a:p>
        </p:txBody>
      </p:sp>
      <p:sp>
        <p:nvSpPr>
          <p:cNvPr id="12" name="Text Placeholder 19">
            <a:extLst>
              <a:ext uri="{FF2B5EF4-FFF2-40B4-BE49-F238E27FC236}">
                <a16:creationId xmlns:a16="http://schemas.microsoft.com/office/drawing/2014/main" id="{1F4621DD-0EC3-7B40-9C5B-544E9945AB7E}"/>
              </a:ext>
            </a:extLst>
          </p:cNvPr>
          <p:cNvSpPr>
            <a:spLocks noGrp="1"/>
          </p:cNvSpPr>
          <p:nvPr>
            <p:ph type="body" sz="quarter" idx="28" hasCustomPrompt="1"/>
          </p:nvPr>
        </p:nvSpPr>
        <p:spPr>
          <a:xfrm>
            <a:off x="640080" y="3291840"/>
            <a:ext cx="3749039" cy="822960"/>
          </a:xfrm>
          <a:prstGeom prst="rect">
            <a:avLst/>
          </a:prstGeom>
        </p:spPr>
        <p:txBody>
          <a:bodyPr lIns="0" tIns="182880" bIns="0"/>
          <a:lstStyle>
            <a:lvl1pPr marL="0" marR="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b="0" i="0" baseline="0">
                <a:solidFill>
                  <a:srgbClr val="58595B"/>
                </a:solidFill>
                <a:latin typeface="Helvetica Regular" pitchFamily="2" charset="0"/>
              </a:defRPr>
            </a:lvl1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sz="1400" b="0" i="0" kern="1200" dirty="0">
                <a:solidFill>
                  <a:srgbClr val="58595B"/>
                </a:solidFill>
                <a:effectLst/>
                <a:latin typeface="Helvetica" pitchFamily="2" charset="0"/>
                <a:ea typeface="+mn-ea"/>
                <a:cs typeface="+mn-cs"/>
              </a:rPr>
              <a:t>Lorem ipsum dolor sit </a:t>
            </a:r>
            <a:r>
              <a:rPr lang="en-US" sz="1400" b="0" i="0" kern="1200" dirty="0" err="1">
                <a:solidFill>
                  <a:srgbClr val="58595B"/>
                </a:solidFill>
                <a:effectLst/>
                <a:latin typeface="Helvetica" pitchFamily="2" charset="0"/>
                <a:ea typeface="+mn-ea"/>
                <a:cs typeface="+mn-cs"/>
              </a:rPr>
              <a:t>amet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consectetur</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adipiscing</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elit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sed</a:t>
            </a:r>
            <a:r>
              <a:rPr lang="en-US" sz="1400" b="0" i="0" kern="1200" dirty="0">
                <a:solidFill>
                  <a:srgbClr val="58595B"/>
                </a:solidFill>
                <a:effectLst/>
                <a:latin typeface="Helvetica" pitchFamily="2" charset="0"/>
                <a:ea typeface="+mn-ea"/>
                <a:cs typeface="+mn-cs"/>
              </a:rPr>
              <a:t> do </a:t>
            </a:r>
            <a:r>
              <a:rPr lang="en-US" sz="1400" b="0" i="0" kern="1200" dirty="0" err="1">
                <a:solidFill>
                  <a:srgbClr val="58595B"/>
                </a:solidFill>
                <a:effectLst/>
                <a:latin typeface="Helvetica" pitchFamily="2" charset="0"/>
                <a:ea typeface="+mn-ea"/>
                <a:cs typeface="+mn-cs"/>
              </a:rPr>
              <a:t>eiusmod</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tempor</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incididunt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ut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labore</a:t>
            </a:r>
            <a:r>
              <a:rPr lang="en-US" sz="1400" b="0" i="0" kern="1200" dirty="0">
                <a:solidFill>
                  <a:srgbClr val="58595B"/>
                </a:solidFill>
                <a:effectLst/>
                <a:latin typeface="Helvetica" pitchFamily="2" charset="0"/>
                <a:ea typeface="+mn-ea"/>
                <a:cs typeface="+mn-cs"/>
              </a:rPr>
              <a:t> et dolore.</a:t>
            </a:r>
          </a:p>
        </p:txBody>
      </p:sp>
      <p:sp>
        <p:nvSpPr>
          <p:cNvPr id="2" name="Title 1">
            <a:extLst>
              <a:ext uri="{FF2B5EF4-FFF2-40B4-BE49-F238E27FC236}">
                <a16:creationId xmlns:a16="http://schemas.microsoft.com/office/drawing/2014/main" id="{83A7ADB9-B0E1-624C-B3FB-2E094D93977F}"/>
              </a:ext>
            </a:extLst>
          </p:cNvPr>
          <p:cNvSpPr>
            <a:spLocks noGrp="1"/>
          </p:cNvSpPr>
          <p:nvPr>
            <p:ph type="title" hasCustomPrompt="1"/>
          </p:nvPr>
        </p:nvSpPr>
        <p:spPr/>
        <p:txBody>
          <a:bodyPr/>
          <a:lstStyle/>
          <a:p>
            <a:r>
              <a:rPr lang="en-US" dirty="0"/>
              <a:t>Header w/two images</a:t>
            </a:r>
          </a:p>
        </p:txBody>
      </p:sp>
      <p:sp>
        <p:nvSpPr>
          <p:cNvPr id="13" name="Picture Placeholder 2">
            <a:extLst>
              <a:ext uri="{FF2B5EF4-FFF2-40B4-BE49-F238E27FC236}">
                <a16:creationId xmlns:a16="http://schemas.microsoft.com/office/drawing/2014/main" id="{9C652879-E485-9847-B5DA-F17C66D89A13}"/>
              </a:ext>
            </a:extLst>
          </p:cNvPr>
          <p:cNvSpPr>
            <a:spLocks noGrp="1"/>
          </p:cNvSpPr>
          <p:nvPr>
            <p:ph type="pic" sz="quarter" idx="29"/>
          </p:nvPr>
        </p:nvSpPr>
        <p:spPr>
          <a:xfrm>
            <a:off x="4663440" y="1188720"/>
            <a:ext cx="3749039" cy="2057400"/>
          </a:xfrm>
          <a:prstGeom prst="rect">
            <a:avLst/>
          </a:prstGeom>
          <a:solidFill>
            <a:srgbClr val="DBE7F5"/>
          </a:solidFill>
        </p:spPr>
        <p:txBody>
          <a:bodyPr wrap="none" anchor="t" anchorCtr="1"/>
          <a:lstStyle>
            <a:lvl1pPr marL="0" indent="0" algn="ctr">
              <a:buFontTx/>
              <a:buNone/>
              <a:defRPr b="0" i="0">
                <a:solidFill>
                  <a:srgbClr val="898989"/>
                </a:solidFill>
                <a:latin typeface="Helvetica Regular" pitchFamily="2" charset="0"/>
              </a:defRPr>
            </a:lvl1pPr>
          </a:lstStyle>
          <a:p>
            <a:r>
              <a:rPr lang="en-US"/>
              <a:t>Click icon to add picture</a:t>
            </a:r>
            <a:endParaRPr lang="en-US" dirty="0"/>
          </a:p>
        </p:txBody>
      </p:sp>
      <p:sp>
        <p:nvSpPr>
          <p:cNvPr id="14" name="Text Placeholder 19">
            <a:extLst>
              <a:ext uri="{FF2B5EF4-FFF2-40B4-BE49-F238E27FC236}">
                <a16:creationId xmlns:a16="http://schemas.microsoft.com/office/drawing/2014/main" id="{3075D6A2-6D65-FC47-AC64-35561CC02CFD}"/>
              </a:ext>
            </a:extLst>
          </p:cNvPr>
          <p:cNvSpPr>
            <a:spLocks noGrp="1"/>
          </p:cNvSpPr>
          <p:nvPr>
            <p:ph type="body" sz="quarter" idx="30" hasCustomPrompt="1"/>
          </p:nvPr>
        </p:nvSpPr>
        <p:spPr>
          <a:xfrm>
            <a:off x="4663440" y="3291840"/>
            <a:ext cx="3749039" cy="822960"/>
          </a:xfrm>
          <a:prstGeom prst="rect">
            <a:avLst/>
          </a:prstGeom>
        </p:spPr>
        <p:txBody>
          <a:bodyPr lIns="0" tIns="182880" bIns="0"/>
          <a:lstStyle>
            <a:lvl1pPr marL="0" marR="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b="0" i="0" baseline="0">
                <a:solidFill>
                  <a:srgbClr val="58595B"/>
                </a:solidFill>
                <a:latin typeface="Helvetica Regular" pitchFamily="2" charset="0"/>
              </a:defRPr>
            </a:lvl1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sz="1400" b="0" i="0" kern="1200" dirty="0">
                <a:solidFill>
                  <a:srgbClr val="58595B"/>
                </a:solidFill>
                <a:effectLst/>
                <a:latin typeface="Helvetica" pitchFamily="2" charset="0"/>
                <a:ea typeface="+mn-ea"/>
                <a:cs typeface="+mn-cs"/>
              </a:rPr>
              <a:t>Lorem ipsum dolor sit </a:t>
            </a:r>
            <a:r>
              <a:rPr lang="en-US" sz="1400" b="0" i="0" kern="1200" dirty="0" err="1">
                <a:solidFill>
                  <a:srgbClr val="58595B"/>
                </a:solidFill>
                <a:effectLst/>
                <a:latin typeface="Helvetica" pitchFamily="2" charset="0"/>
                <a:ea typeface="+mn-ea"/>
                <a:cs typeface="+mn-cs"/>
              </a:rPr>
              <a:t>amet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consectetur</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adipiscing</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elit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sed</a:t>
            </a:r>
            <a:r>
              <a:rPr lang="en-US" sz="1400" b="0" i="0" kern="1200" dirty="0">
                <a:solidFill>
                  <a:srgbClr val="58595B"/>
                </a:solidFill>
                <a:effectLst/>
                <a:latin typeface="Helvetica" pitchFamily="2" charset="0"/>
                <a:ea typeface="+mn-ea"/>
                <a:cs typeface="+mn-cs"/>
              </a:rPr>
              <a:t> do </a:t>
            </a:r>
            <a:r>
              <a:rPr lang="en-US" sz="1400" b="0" i="0" kern="1200" dirty="0" err="1">
                <a:solidFill>
                  <a:srgbClr val="58595B"/>
                </a:solidFill>
                <a:effectLst/>
                <a:latin typeface="Helvetica" pitchFamily="2" charset="0"/>
                <a:ea typeface="+mn-ea"/>
                <a:cs typeface="+mn-cs"/>
              </a:rPr>
              <a:t>eiusmod</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tempor</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incididunt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ut</a:t>
            </a:r>
            <a:r>
              <a:rPr lang="en-US" sz="1400" b="0" i="0" kern="1200" dirty="0">
                <a:solidFill>
                  <a:srgbClr val="58595B"/>
                </a:solidFill>
                <a:effectLst/>
                <a:latin typeface="Helvetica" pitchFamily="2" charset="0"/>
                <a:ea typeface="+mn-ea"/>
                <a:cs typeface="+mn-cs"/>
              </a:rPr>
              <a:t> </a:t>
            </a:r>
            <a:r>
              <a:rPr lang="en-US" sz="1400" b="0" i="0" kern="1200" dirty="0" err="1">
                <a:solidFill>
                  <a:srgbClr val="58595B"/>
                </a:solidFill>
                <a:effectLst/>
                <a:latin typeface="Helvetica" pitchFamily="2" charset="0"/>
                <a:ea typeface="+mn-ea"/>
                <a:cs typeface="+mn-cs"/>
              </a:rPr>
              <a:t>labore</a:t>
            </a:r>
            <a:r>
              <a:rPr lang="en-US" sz="1400" b="0" i="0" kern="1200" dirty="0">
                <a:solidFill>
                  <a:srgbClr val="58595B"/>
                </a:solidFill>
                <a:effectLst/>
                <a:latin typeface="Helvetica" pitchFamily="2" charset="0"/>
                <a:ea typeface="+mn-ea"/>
                <a:cs typeface="+mn-cs"/>
              </a:rPr>
              <a:t> et dolore.</a:t>
            </a:r>
          </a:p>
        </p:txBody>
      </p:sp>
    </p:spTree>
    <p:extLst>
      <p:ext uri="{BB962C8B-B14F-4D97-AF65-F5344CB8AC3E}">
        <p14:creationId xmlns:p14="http://schemas.microsoft.com/office/powerpoint/2010/main" val="1883725414"/>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2.xml"/><Relationship Id="rId1" Type="http://schemas.openxmlformats.org/officeDocument/2006/relationships/slideLayout" Target="../slideLayouts/slideLayout17.xml"/><Relationship Id="rId4" Type="http://schemas.openxmlformats.org/officeDocument/2006/relationships/image" Target="../media/image5.sv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4" name="Brand logo">
            <a:extLst>
              <a:ext uri="{FF2B5EF4-FFF2-40B4-BE49-F238E27FC236}">
                <a16:creationId xmlns:a16="http://schemas.microsoft.com/office/drawing/2014/main" id="{B905BEBE-FC81-0D47-9AF4-9E3655228635}"/>
              </a:ext>
            </a:extLst>
          </p:cNvPr>
          <p:cNvPicPr>
            <a:picLocks noChangeAspect="1"/>
          </p:cNvPicPr>
          <p:nvPr/>
        </p:nvPicPr>
        <p:blipFill>
          <a:blip r:embed="rId18">
            <a:extLst>
              <a:ext uri="{96DAC541-7B7A-43D3-8B79-37D633B846F1}">
                <asvg:svgBlip xmlns:asvg="http://schemas.microsoft.com/office/drawing/2016/SVG/main" r:embed="rId19"/>
              </a:ext>
            </a:extLst>
          </a:blip>
          <a:stretch>
            <a:fillRect/>
          </a:stretch>
        </p:blipFill>
        <p:spPr>
          <a:xfrm>
            <a:off x="342900" y="4724784"/>
            <a:ext cx="423229" cy="136525"/>
          </a:xfrm>
          <a:prstGeom prst="rect">
            <a:avLst/>
          </a:prstGeom>
        </p:spPr>
      </p:pic>
      <p:sp>
        <p:nvSpPr>
          <p:cNvPr id="17" name="Header rule">
            <a:extLst>
              <a:ext uri="{FF2B5EF4-FFF2-40B4-BE49-F238E27FC236}">
                <a16:creationId xmlns:a16="http://schemas.microsoft.com/office/drawing/2014/main" id="{98E6E0B5-9270-574F-A10E-09DA8982DB02}"/>
              </a:ext>
            </a:extLst>
          </p:cNvPr>
          <p:cNvSpPr/>
          <p:nvPr/>
        </p:nvSpPr>
        <p:spPr>
          <a:xfrm>
            <a:off x="640080" y="821642"/>
            <a:ext cx="7772400" cy="36576"/>
          </a:xfrm>
          <a:prstGeom prst="rect">
            <a:avLst/>
          </a:prstGeom>
          <a:solidFill>
            <a:srgbClr val="2774A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t" anchorCtr="0"/>
          <a:lstStyle/>
          <a:p>
            <a:pPr algn="ctr"/>
            <a:endParaRPr lang="en-US" b="0" i="0" dirty="0">
              <a:latin typeface="Helvetica Regular" pitchFamily="2" charset="0"/>
            </a:endParaRPr>
          </a:p>
        </p:txBody>
      </p:sp>
      <p:sp>
        <p:nvSpPr>
          <p:cNvPr id="22" name="Title Placeholder">
            <a:extLst>
              <a:ext uri="{FF2B5EF4-FFF2-40B4-BE49-F238E27FC236}">
                <a16:creationId xmlns:a16="http://schemas.microsoft.com/office/drawing/2014/main" id="{7143B24C-1C3A-8E4C-BD32-A8A3EF401E90}"/>
              </a:ext>
            </a:extLst>
          </p:cNvPr>
          <p:cNvSpPr>
            <a:spLocks noGrp="1"/>
          </p:cNvSpPr>
          <p:nvPr>
            <p:ph type="title"/>
          </p:nvPr>
        </p:nvSpPr>
        <p:spPr>
          <a:xfrm>
            <a:off x="640079" y="367401"/>
            <a:ext cx="7772400" cy="389979"/>
          </a:xfrm>
          <a:prstGeom prst="rect">
            <a:avLst/>
          </a:prstGeom>
        </p:spPr>
        <p:txBody>
          <a:bodyPr vert="horz" wrap="square" lIns="0" tIns="0" rIns="0" bIns="0" rtlCol="0" anchor="b" anchorCtr="0">
            <a:spAutoFit/>
          </a:bodyPr>
          <a:lstStyle/>
          <a:p>
            <a:r>
              <a:rPr lang="en-US" dirty="0"/>
              <a:t>Click to edit Master title</a:t>
            </a:r>
          </a:p>
        </p:txBody>
      </p:sp>
      <p:sp>
        <p:nvSpPr>
          <p:cNvPr id="26" name="Date Placeholder">
            <a:extLst>
              <a:ext uri="{FF2B5EF4-FFF2-40B4-BE49-F238E27FC236}">
                <a16:creationId xmlns:a16="http://schemas.microsoft.com/office/drawing/2014/main" id="{8221B8DE-CEF2-934A-AC4E-99A13E490B7A}"/>
              </a:ext>
            </a:extLst>
          </p:cNvPr>
          <p:cNvSpPr>
            <a:spLocks noGrp="1"/>
          </p:cNvSpPr>
          <p:nvPr>
            <p:ph type="dt" sz="half" idx="2"/>
          </p:nvPr>
        </p:nvSpPr>
        <p:spPr>
          <a:xfrm>
            <a:off x="7407534" y="4754880"/>
            <a:ext cx="941832" cy="381643"/>
          </a:xfrm>
          <a:prstGeom prst="rect">
            <a:avLst/>
          </a:prstGeom>
        </p:spPr>
        <p:txBody>
          <a:bodyPr vert="horz" wrap="square" lIns="0" tIns="0" rIns="0" bIns="256032" rtlCol="0" anchor="t" anchorCtr="0">
            <a:spAutoFit/>
          </a:bodyPr>
          <a:lstStyle>
            <a:lvl1pPr algn="r">
              <a:lnSpc>
                <a:spcPct val="100000"/>
              </a:lnSpc>
              <a:defRPr sz="800" b="0" i="0">
                <a:solidFill>
                  <a:srgbClr val="898989"/>
                </a:solidFill>
                <a:latin typeface="Helvetica Regular" pitchFamily="2" charset="0"/>
              </a:defRPr>
            </a:lvl1pPr>
          </a:lstStyle>
          <a:p>
            <a:r>
              <a:rPr lang="en-US" dirty="0"/>
              <a:t>September 9, 2021</a:t>
            </a:r>
          </a:p>
        </p:txBody>
      </p:sp>
      <p:sp>
        <p:nvSpPr>
          <p:cNvPr id="27" name="Slide Number Placeholder">
            <a:extLst>
              <a:ext uri="{FF2B5EF4-FFF2-40B4-BE49-F238E27FC236}">
                <a16:creationId xmlns:a16="http://schemas.microsoft.com/office/drawing/2014/main" id="{BB99265C-2058-D148-A5A5-70540F68B968}"/>
              </a:ext>
            </a:extLst>
          </p:cNvPr>
          <p:cNvSpPr>
            <a:spLocks noGrp="1"/>
          </p:cNvSpPr>
          <p:nvPr>
            <p:ph type="sldNum" sz="quarter" idx="4"/>
          </p:nvPr>
        </p:nvSpPr>
        <p:spPr>
          <a:xfrm>
            <a:off x="8686800" y="4754880"/>
            <a:ext cx="457200" cy="365760"/>
          </a:xfrm>
          <a:prstGeom prst="rect">
            <a:avLst/>
          </a:prstGeom>
        </p:spPr>
        <p:txBody>
          <a:bodyPr vert="horz" wrap="square" lIns="0" tIns="0" rIns="0" bIns="256032" rtlCol="0" anchor="t" anchorCtr="0">
            <a:spAutoFit/>
          </a:bodyPr>
          <a:lstStyle>
            <a:lvl1pPr algn="l">
              <a:lnSpc>
                <a:spcPct val="100000"/>
              </a:lnSpc>
              <a:defRPr sz="800" b="0" i="0">
                <a:solidFill>
                  <a:srgbClr val="898989"/>
                </a:solidFill>
                <a:latin typeface="Helvetica Regular" pitchFamily="2" charset="0"/>
              </a:defRPr>
            </a:lvl1pPr>
          </a:lstStyle>
          <a:p>
            <a:fld id="{B6238B5B-F19C-E947-A0BC-87BD7983F871}" type="slidenum">
              <a:rPr lang="en-US" smtClean="0"/>
              <a:pPr/>
              <a:t>‹#›</a:t>
            </a:fld>
            <a:endParaRPr lang="en-US" dirty="0"/>
          </a:p>
        </p:txBody>
      </p:sp>
      <p:sp>
        <p:nvSpPr>
          <p:cNvPr id="9" name="Text Placeholder-left">
            <a:extLst>
              <a:ext uri="{FF2B5EF4-FFF2-40B4-BE49-F238E27FC236}">
                <a16:creationId xmlns:a16="http://schemas.microsoft.com/office/drawing/2014/main" id="{780A88FB-C016-B145-BF42-9CAF49E61B24}"/>
              </a:ext>
            </a:extLst>
          </p:cNvPr>
          <p:cNvSpPr txBox="1">
            <a:spLocks/>
          </p:cNvSpPr>
          <p:nvPr/>
        </p:nvSpPr>
        <p:spPr>
          <a:xfrm>
            <a:off x="1097280" y="4773168"/>
            <a:ext cx="2651760" cy="369973"/>
          </a:xfrm>
          <a:prstGeom prst="rect">
            <a:avLst/>
          </a:prstGeom>
        </p:spPr>
        <p:txBody>
          <a:bodyPr wrap="square" lIns="0" tIns="0" rIns="0" bIns="256032">
            <a:spAutoFit/>
          </a:bodyPr>
          <a:lstStyle>
            <a:lvl1pPr marL="0" indent="0" algn="r" defTabSz="685800" rtl="0" eaLnBrk="1" latinLnBrk="0" hangingPunct="1">
              <a:lnSpc>
                <a:spcPct val="90000"/>
              </a:lnSpc>
              <a:spcBef>
                <a:spcPts val="750"/>
              </a:spcBef>
              <a:buFontTx/>
              <a:buNone/>
              <a:defRPr sz="800" kern="1200">
                <a:solidFill>
                  <a:srgbClr val="898989"/>
                </a:solidFill>
                <a:latin typeface="Helvetica" pitchFamily="2" charset="0"/>
                <a:ea typeface="+mn-ea"/>
                <a:cs typeface="+mn-cs"/>
              </a:defRPr>
            </a:lvl1pPr>
            <a:lvl2pPr marL="342900" indent="0" algn="l" defTabSz="685800" rtl="0" eaLnBrk="1" latinLnBrk="0" hangingPunct="1">
              <a:lnSpc>
                <a:spcPct val="100000"/>
              </a:lnSpc>
              <a:spcBef>
                <a:spcPts val="375"/>
              </a:spcBef>
              <a:buFontTx/>
              <a:buNone/>
              <a:defRPr sz="800" kern="1200">
                <a:solidFill>
                  <a:srgbClr val="58595B"/>
                </a:solidFill>
                <a:latin typeface="Helvetica" pitchFamily="2"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800" kern="1200">
                <a:solidFill>
                  <a:srgbClr val="58595B"/>
                </a:solidFill>
                <a:latin typeface="Helvetica" pitchFamily="2"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800" b="1" i="0" kern="1200">
                <a:solidFill>
                  <a:srgbClr val="58595B"/>
                </a:solidFill>
                <a:latin typeface="Helvetica" pitchFamily="2"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800" kern="1200">
                <a:solidFill>
                  <a:srgbClr val="58595B"/>
                </a:solidFill>
                <a:latin typeface="Helvetica" pitchFamily="2"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l"/>
            <a:r>
              <a:rPr lang="en-US" b="0" i="0" dirty="0">
                <a:latin typeface="Helvetica Regular" pitchFamily="2" charset="0"/>
              </a:rPr>
              <a:t>Psychology Department</a:t>
            </a:r>
          </a:p>
        </p:txBody>
      </p:sp>
      <p:sp>
        <p:nvSpPr>
          <p:cNvPr id="10" name="Text Placeholder-middle">
            <a:extLst>
              <a:ext uri="{FF2B5EF4-FFF2-40B4-BE49-F238E27FC236}">
                <a16:creationId xmlns:a16="http://schemas.microsoft.com/office/drawing/2014/main" id="{1D05E4E6-3004-4849-9241-63072375FC1B}"/>
              </a:ext>
            </a:extLst>
          </p:cNvPr>
          <p:cNvSpPr txBox="1">
            <a:spLocks/>
          </p:cNvSpPr>
          <p:nvPr/>
        </p:nvSpPr>
        <p:spPr>
          <a:xfrm>
            <a:off x="3840480" y="4773168"/>
            <a:ext cx="3474720" cy="369973"/>
          </a:xfrm>
          <a:prstGeom prst="rect">
            <a:avLst/>
          </a:prstGeom>
        </p:spPr>
        <p:txBody>
          <a:bodyPr wrap="square" lIns="0" tIns="0" rIns="0" bIns="256032">
            <a:spAutoFit/>
          </a:bodyPr>
          <a:lstStyle>
            <a:lvl1pPr marL="0" indent="0" algn="ctr" defTabSz="685800" rtl="0" eaLnBrk="1" latinLnBrk="0" hangingPunct="1">
              <a:lnSpc>
                <a:spcPct val="90000"/>
              </a:lnSpc>
              <a:spcBef>
                <a:spcPts val="750"/>
              </a:spcBef>
              <a:buFontTx/>
              <a:buNone/>
              <a:defRPr sz="800" kern="1200">
                <a:solidFill>
                  <a:srgbClr val="898989"/>
                </a:solidFill>
                <a:latin typeface="Helvetica" pitchFamily="2" charset="0"/>
                <a:ea typeface="+mn-ea"/>
                <a:cs typeface="+mn-cs"/>
              </a:defRPr>
            </a:lvl1pPr>
            <a:lvl2pPr marL="342900" indent="0" algn="l" defTabSz="685800" rtl="0" eaLnBrk="1" latinLnBrk="0" hangingPunct="1">
              <a:lnSpc>
                <a:spcPct val="100000"/>
              </a:lnSpc>
              <a:spcBef>
                <a:spcPts val="375"/>
              </a:spcBef>
              <a:buFontTx/>
              <a:buNone/>
              <a:defRPr sz="800" kern="1200">
                <a:solidFill>
                  <a:srgbClr val="58595B"/>
                </a:solidFill>
                <a:latin typeface="Helvetica" pitchFamily="2"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800" kern="1200">
                <a:solidFill>
                  <a:srgbClr val="58595B"/>
                </a:solidFill>
                <a:latin typeface="Helvetica" pitchFamily="2"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800" b="1" i="0" kern="1200">
                <a:solidFill>
                  <a:srgbClr val="58595B"/>
                </a:solidFill>
                <a:latin typeface="Helvetica" pitchFamily="2"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800" kern="1200">
                <a:solidFill>
                  <a:srgbClr val="58595B"/>
                </a:solidFill>
                <a:latin typeface="Helvetica" pitchFamily="2"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l"/>
            <a:r>
              <a:rPr lang="en-US" b="0" i="0" dirty="0">
                <a:latin typeface="Helvetica Regular" pitchFamily="2" charset="0"/>
              </a:rPr>
              <a:t>Prospective Student Info Session</a:t>
            </a:r>
          </a:p>
        </p:txBody>
      </p:sp>
      <p:sp>
        <p:nvSpPr>
          <p:cNvPr id="4" name="Text Placeholder 3">
            <a:extLst>
              <a:ext uri="{FF2B5EF4-FFF2-40B4-BE49-F238E27FC236}">
                <a16:creationId xmlns:a16="http://schemas.microsoft.com/office/drawing/2014/main" id="{883B9C53-1485-764E-86F1-EF642FC86547}"/>
              </a:ext>
            </a:extLst>
          </p:cNvPr>
          <p:cNvSpPr>
            <a:spLocks noGrp="1"/>
          </p:cNvSpPr>
          <p:nvPr>
            <p:ph type="body" idx="1"/>
          </p:nvPr>
        </p:nvSpPr>
        <p:spPr>
          <a:xfrm>
            <a:off x="1097280" y="1188720"/>
            <a:ext cx="7315199" cy="1175771"/>
          </a:xfrm>
          <a:prstGeom prst="rect">
            <a:avLst/>
          </a:prstGeom>
        </p:spPr>
        <p:txBody>
          <a:bodyPr vert="horz"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77186469"/>
      </p:ext>
    </p:extLst>
  </p:cSld>
  <p:clrMap bg1="lt1" tx1="dk1" bg2="lt2" tx2="dk2" accent1="accent1" accent2="accent2" accent3="accent3" accent4="accent4" accent5="accent5" accent6="accent6" hlink="hlink" folHlink="folHlink"/>
  <p:sldLayoutIdLst>
    <p:sldLayoutId id="2147483813" r:id="rId1"/>
    <p:sldLayoutId id="2147483814" r:id="rId2"/>
    <p:sldLayoutId id="2147483815" r:id="rId3"/>
    <p:sldLayoutId id="2147483816" r:id="rId4"/>
    <p:sldLayoutId id="2147483817" r:id="rId5"/>
    <p:sldLayoutId id="2147483818" r:id="rId6"/>
    <p:sldLayoutId id="2147483819" r:id="rId7"/>
    <p:sldLayoutId id="2147483820" r:id="rId8"/>
    <p:sldLayoutId id="2147483821" r:id="rId9"/>
    <p:sldLayoutId id="2147483822" r:id="rId10"/>
    <p:sldLayoutId id="2147483823" r:id="rId11"/>
    <p:sldLayoutId id="2147483824" r:id="rId12"/>
    <p:sldLayoutId id="2147483828" r:id="rId13"/>
    <p:sldLayoutId id="2147483825" r:id="rId14"/>
    <p:sldLayoutId id="2147483826" r:id="rId15"/>
    <p:sldLayoutId id="2147483827" r:id="rId16"/>
  </p:sldLayoutIdLst>
  <p:hf hdr="0" ftr="0"/>
  <p:txStyles>
    <p:titleStyle>
      <a:lvl1pPr algn="l" defTabSz="685800" rtl="0" eaLnBrk="1" latinLnBrk="0" hangingPunct="1">
        <a:lnSpc>
          <a:spcPct val="90000"/>
        </a:lnSpc>
        <a:spcBef>
          <a:spcPct val="0"/>
        </a:spcBef>
        <a:buNone/>
        <a:defRPr sz="2800" b="1" i="0" kern="1200" baseline="0">
          <a:solidFill>
            <a:srgbClr val="58595B"/>
          </a:solidFill>
          <a:latin typeface="Helvetica" pitchFamily="2"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400" b="0" kern="1200">
          <a:solidFill>
            <a:srgbClr val="58595B"/>
          </a:solidFill>
          <a:latin typeface="+mn-lt"/>
          <a:ea typeface="+mn-ea"/>
          <a:cs typeface="+mn-cs"/>
        </a:defRPr>
      </a:lvl1pPr>
      <a:lvl2pPr marL="448056" indent="-173736" algn="l" defTabSz="685800" rtl="0" eaLnBrk="1" latinLnBrk="0" hangingPunct="1">
        <a:lnSpc>
          <a:spcPct val="90000"/>
        </a:lnSpc>
        <a:spcBef>
          <a:spcPts val="375"/>
        </a:spcBef>
        <a:spcAft>
          <a:spcPts val="0"/>
        </a:spcAft>
        <a:buFont typeface="Arial" panose="020B0604020202020204" pitchFamily="34" charset="0"/>
        <a:buChar char="•"/>
        <a:defRPr sz="1400" b="0" i="0" kern="1200" baseline="0">
          <a:solidFill>
            <a:srgbClr val="58595B"/>
          </a:solidFill>
          <a:latin typeface="+mn-lt"/>
          <a:ea typeface="+mn-ea"/>
          <a:cs typeface="+mn-cs"/>
        </a:defRPr>
      </a:lvl2pPr>
      <a:lvl3pPr marL="722376" indent="-173736" algn="l" defTabSz="685800" rtl="0" eaLnBrk="1" latinLnBrk="0" hangingPunct="1">
        <a:lnSpc>
          <a:spcPct val="90000"/>
        </a:lnSpc>
        <a:spcBef>
          <a:spcPts val="375"/>
        </a:spcBef>
        <a:spcAft>
          <a:spcPts val="0"/>
        </a:spcAft>
        <a:buFont typeface="Arial" panose="020B0604020202020204" pitchFamily="34" charset="0"/>
        <a:buChar char="•"/>
        <a:defRPr sz="1400" b="0" kern="1200">
          <a:solidFill>
            <a:srgbClr val="58595B"/>
          </a:solidFill>
          <a:latin typeface="+mn-lt"/>
          <a:ea typeface="+mn-ea"/>
          <a:cs typeface="+mn-cs"/>
        </a:defRPr>
      </a:lvl3pPr>
      <a:lvl4pPr marL="996696" indent="-173736" algn="l" defTabSz="685800" rtl="0" eaLnBrk="1" latinLnBrk="0" hangingPunct="1">
        <a:lnSpc>
          <a:spcPct val="90000"/>
        </a:lnSpc>
        <a:spcBef>
          <a:spcPts val="375"/>
        </a:spcBef>
        <a:spcAft>
          <a:spcPts val="0"/>
        </a:spcAft>
        <a:buFont typeface="Arial" panose="020B0604020202020204" pitchFamily="34" charset="0"/>
        <a:buChar char="•"/>
        <a:defRPr sz="1400" b="0" i="0" kern="1200">
          <a:solidFill>
            <a:srgbClr val="58595B"/>
          </a:solidFill>
          <a:latin typeface="+mn-lt"/>
          <a:ea typeface="+mn-ea"/>
          <a:cs typeface="+mn-cs"/>
        </a:defRPr>
      </a:lvl4pPr>
      <a:lvl5pPr marL="1271016" indent="-173736" algn="l" defTabSz="685800" rtl="0" eaLnBrk="1" latinLnBrk="0" hangingPunct="1">
        <a:lnSpc>
          <a:spcPct val="90000"/>
        </a:lnSpc>
        <a:spcBef>
          <a:spcPts val="375"/>
        </a:spcBef>
        <a:spcAft>
          <a:spcPts val="0"/>
        </a:spcAft>
        <a:buFont typeface="Arial" panose="020B0604020202020204" pitchFamily="34" charset="0"/>
        <a:buChar char="•"/>
        <a:defRPr sz="1400" b="0" kern="1200">
          <a:solidFill>
            <a:srgbClr val="58595B"/>
          </a:solidFill>
          <a:latin typeface="+mn-lt"/>
          <a:ea typeface="+mn-ea"/>
          <a:cs typeface="+mn-cs"/>
        </a:defRPr>
      </a:lvl5pPr>
      <a:lvl6pPr marL="628650" indent="-651510" algn="l" defTabSz="685800" rtl="0" eaLnBrk="1" latinLnBrk="0" hangingPunct="1">
        <a:lnSpc>
          <a:spcPct val="90000"/>
        </a:lnSpc>
        <a:spcBef>
          <a:spcPts val="0"/>
        </a:spcBef>
        <a:spcAft>
          <a:spcPts val="600"/>
        </a:spcAft>
        <a:buFont typeface="Arial" panose="020B0604020202020204" pitchFamily="34" charset="0"/>
        <a:buNone/>
        <a:defRPr sz="100" kern="1200">
          <a:solidFill>
            <a:schemeClr val="tx1"/>
          </a:solidFill>
          <a:latin typeface="+mn-lt"/>
          <a:ea typeface="+mn-ea"/>
          <a:cs typeface="+mn-cs"/>
        </a:defRPr>
      </a:lvl6pPr>
      <a:lvl7pPr marL="557784" indent="-194310" algn="l" defTabSz="685800" rtl="0" eaLnBrk="1" latinLnBrk="0" hangingPunct="1">
        <a:lnSpc>
          <a:spcPct val="90000"/>
        </a:lnSpc>
        <a:spcBef>
          <a:spcPts val="0"/>
        </a:spcBef>
        <a:spcAft>
          <a:spcPts val="600"/>
        </a:spcAft>
        <a:buFont typeface="Arial" panose="020B0604020202020204" pitchFamily="34" charset="0"/>
        <a:buChar char="•"/>
        <a:defRPr sz="5400" kern="1200">
          <a:solidFill>
            <a:schemeClr val="tx1"/>
          </a:solidFill>
          <a:latin typeface="+mn-lt"/>
          <a:ea typeface="+mn-ea"/>
          <a:cs typeface="+mn-cs"/>
        </a:defRPr>
      </a:lvl7pPr>
      <a:lvl8pPr marL="274320" indent="-171450" algn="l" defTabSz="685800" rtl="0" eaLnBrk="1" latinLnBrk="0" hangingPunct="1">
        <a:lnSpc>
          <a:spcPct val="90000"/>
        </a:lnSpc>
        <a:spcBef>
          <a:spcPts val="0"/>
        </a:spcBef>
        <a:spcAft>
          <a:spcPts val="600"/>
        </a:spcAft>
        <a:buFont typeface="Arial" panose="020B0604020202020204" pitchFamily="34" charset="0"/>
        <a:buChar char="•"/>
        <a:defRPr sz="1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41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a:gsLst>
            <a:gs pos="0">
              <a:srgbClr val="00578B"/>
            </a:gs>
            <a:gs pos="100000">
              <a:srgbClr val="2774AE"/>
            </a:gs>
          </a:gsLst>
          <a:lin ang="0" scaled="0"/>
        </a:gradFill>
        <a:effectLst/>
      </p:bgPr>
    </p:bg>
    <p:spTree>
      <p:nvGrpSpPr>
        <p:cNvPr id="1" name=""/>
        <p:cNvGrpSpPr/>
        <p:nvPr/>
      </p:nvGrpSpPr>
      <p:grpSpPr>
        <a:xfrm>
          <a:off x="0" y="0"/>
          <a:ext cx="0" cy="0"/>
          <a:chOff x="0" y="0"/>
          <a:chExt cx="0" cy="0"/>
        </a:xfrm>
      </p:grpSpPr>
      <p:sp useBgFill="1">
        <p:nvSpPr>
          <p:cNvPr id="2" name="Rectangle 1">
            <a:extLst>
              <a:ext uri="{FF2B5EF4-FFF2-40B4-BE49-F238E27FC236}">
                <a16:creationId xmlns:a16="http://schemas.microsoft.com/office/drawing/2014/main" id="{37C7160C-D279-C84E-A714-5CF37C5CC49F}"/>
              </a:ext>
            </a:extLst>
          </p:cNvPr>
          <p:cNvSpPr/>
          <p:nvPr/>
        </p:nvSpPr>
        <p:spPr>
          <a:xfrm>
            <a:off x="0" y="0"/>
            <a:ext cx="9144000" cy="513652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Helvetica Regular" pitchFamily="2" charset="0"/>
            </a:endParaRPr>
          </a:p>
        </p:txBody>
      </p:sp>
      <p:graphicFrame>
        <p:nvGraphicFramePr>
          <p:cNvPr id="15" name="Table 14" hidden="1">
            <a:extLst>
              <a:ext uri="{FF2B5EF4-FFF2-40B4-BE49-F238E27FC236}">
                <a16:creationId xmlns:a16="http://schemas.microsoft.com/office/drawing/2014/main" id="{2684D85E-2681-5C44-AFBC-F0E79677A166}"/>
              </a:ext>
            </a:extLst>
          </p:cNvPr>
          <p:cNvGraphicFramePr>
            <a:graphicFrameLocks noGrp="1"/>
          </p:cNvGraphicFramePr>
          <p:nvPr>
            <p:extLst>
              <p:ext uri="{D42A27DB-BD31-4B8C-83A1-F6EECF244321}">
                <p14:modId xmlns:p14="http://schemas.microsoft.com/office/powerpoint/2010/main" val="1915787603"/>
              </p:ext>
            </p:extLst>
          </p:nvPr>
        </p:nvGraphicFramePr>
        <p:xfrm>
          <a:off x="685800" y="356673"/>
          <a:ext cx="7772400" cy="458139"/>
        </p:xfrm>
        <a:graphic>
          <a:graphicData uri="http://schemas.openxmlformats.org/drawingml/2006/table">
            <a:tbl>
              <a:tblPr firstRow="1" bandRow="1">
                <a:tableStyleId>{5C22544A-7EE6-4342-B048-85BDC9FD1C3A}</a:tableStyleId>
              </a:tblPr>
              <a:tblGrid>
                <a:gridCol w="7772400">
                  <a:extLst>
                    <a:ext uri="{9D8B030D-6E8A-4147-A177-3AD203B41FA5}">
                      <a16:colId xmlns:a16="http://schemas.microsoft.com/office/drawing/2014/main" val="4064186770"/>
                    </a:ext>
                  </a:extLst>
                </a:gridCol>
              </a:tblGrid>
              <a:tr h="458139">
                <a:tc>
                  <a:txBody>
                    <a:bodyPr/>
                    <a:lstStyle/>
                    <a:p>
                      <a:pPr>
                        <a:lnSpc>
                          <a:spcPct val="100000"/>
                        </a:lnSpc>
                      </a:pPr>
                      <a:r>
                        <a:rPr lang="en-US" sz="2800" b="0" i="0" dirty="0">
                          <a:ln>
                            <a:noFill/>
                          </a:ln>
                          <a:solidFill>
                            <a:srgbClr val="58595B"/>
                          </a:solidFill>
                          <a:latin typeface="Helvetica Regular" pitchFamily="2" charset="0"/>
                          <a:cs typeface="Arial" panose="020B0604020202020204" pitchFamily="34" charset="0"/>
                        </a:rPr>
                        <a:t>Preferred Header Size</a:t>
                      </a:r>
                      <a:endParaRPr lang="en-US" sz="2800" b="0" i="0" dirty="0">
                        <a:ln>
                          <a:noFill/>
                        </a:ln>
                        <a:latin typeface="Helvetica Regular" pitchFamily="2" charset="0"/>
                      </a:endParaRPr>
                    </a:p>
                  </a:txBody>
                  <a:tcPr marL="0" marR="0" marT="0" marB="18288">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rgbClr val="2774AE"/>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57412292"/>
                  </a:ext>
                </a:extLst>
              </a:tr>
            </a:tbl>
          </a:graphicData>
        </a:graphic>
      </p:graphicFrame>
      <p:pic>
        <p:nvPicPr>
          <p:cNvPr id="9" name="brand logo-white">
            <a:extLst>
              <a:ext uri="{FF2B5EF4-FFF2-40B4-BE49-F238E27FC236}">
                <a16:creationId xmlns:a16="http://schemas.microsoft.com/office/drawing/2014/main" id="{51676347-45D6-CD47-AAC8-2B1B3581537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42900" y="4727575"/>
            <a:ext cx="423229" cy="136525"/>
          </a:xfrm>
          <a:prstGeom prst="rect">
            <a:avLst/>
          </a:prstGeom>
        </p:spPr>
      </p:pic>
      <p:sp>
        <p:nvSpPr>
          <p:cNvPr id="10" name="Date Placeholder">
            <a:extLst>
              <a:ext uri="{FF2B5EF4-FFF2-40B4-BE49-F238E27FC236}">
                <a16:creationId xmlns:a16="http://schemas.microsoft.com/office/drawing/2014/main" id="{FA478317-E98C-5C4D-8ED4-27BAFC60FBB0}"/>
              </a:ext>
            </a:extLst>
          </p:cNvPr>
          <p:cNvSpPr txBox="1">
            <a:spLocks/>
          </p:cNvSpPr>
          <p:nvPr/>
        </p:nvSpPr>
        <p:spPr>
          <a:xfrm>
            <a:off x="7407534" y="4754880"/>
            <a:ext cx="941832" cy="381643"/>
          </a:xfrm>
          <a:prstGeom prst="rect">
            <a:avLst/>
          </a:prstGeom>
        </p:spPr>
        <p:txBody>
          <a:bodyPr vert="horz" wrap="square" lIns="0" tIns="0" rIns="0" bIns="256032" rtlCol="0" anchor="t" anchorCtr="0">
            <a:spAutoFit/>
          </a:bodyPr>
          <a:lstStyle>
            <a:defPPr>
              <a:defRPr lang="en-US"/>
            </a:defPPr>
            <a:lvl1pPr marL="0" algn="r" defTabSz="685800" rtl="0" eaLnBrk="1" latinLnBrk="0" hangingPunct="1">
              <a:lnSpc>
                <a:spcPct val="100000"/>
              </a:lnSpc>
              <a:defRPr sz="800" b="0" i="0" kern="1200">
                <a:solidFill>
                  <a:srgbClr val="898989"/>
                </a:solidFill>
                <a:latin typeface="Helvetica Regular" pitchFamily="2" charset="0"/>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fld id="{DB7B64D7-70E9-C546-AE78-4C392EDC5411}" type="datetime4">
              <a:rPr lang="en-US" smtClean="0">
                <a:solidFill>
                  <a:schemeClr val="bg1"/>
                </a:solidFill>
              </a:rPr>
              <a:pPr/>
              <a:t>September 8, 2021</a:t>
            </a:fld>
            <a:endParaRPr lang="en-US" dirty="0">
              <a:solidFill>
                <a:schemeClr val="bg1"/>
              </a:solidFill>
            </a:endParaRPr>
          </a:p>
        </p:txBody>
      </p:sp>
      <p:sp>
        <p:nvSpPr>
          <p:cNvPr id="11" name="Slide Number Placeholder">
            <a:extLst>
              <a:ext uri="{FF2B5EF4-FFF2-40B4-BE49-F238E27FC236}">
                <a16:creationId xmlns:a16="http://schemas.microsoft.com/office/drawing/2014/main" id="{DA79644A-3B18-374D-AEC4-AF294BA47711}"/>
              </a:ext>
            </a:extLst>
          </p:cNvPr>
          <p:cNvSpPr txBox="1">
            <a:spLocks/>
          </p:cNvSpPr>
          <p:nvPr/>
        </p:nvSpPr>
        <p:spPr>
          <a:xfrm>
            <a:off x="8686800" y="4754880"/>
            <a:ext cx="457200" cy="381643"/>
          </a:xfrm>
          <a:prstGeom prst="rect">
            <a:avLst/>
          </a:prstGeom>
        </p:spPr>
        <p:txBody>
          <a:bodyPr vert="horz" wrap="square" lIns="0" tIns="0" rIns="0" bIns="256032" rtlCol="0" anchor="t" anchorCtr="0">
            <a:spAutoFit/>
          </a:bodyPr>
          <a:lstStyle>
            <a:defPPr>
              <a:defRPr lang="en-US"/>
            </a:defPPr>
            <a:lvl1pPr marL="0" algn="l" defTabSz="685800" rtl="0" eaLnBrk="1" latinLnBrk="0" hangingPunct="1">
              <a:lnSpc>
                <a:spcPct val="100000"/>
              </a:lnSpc>
              <a:defRPr sz="800" b="0" i="0" kern="1200">
                <a:solidFill>
                  <a:srgbClr val="898989"/>
                </a:solidFill>
                <a:latin typeface="Helvetica Regular" pitchFamily="2" charset="0"/>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fld id="{B6238B5B-F19C-E947-A0BC-87BD7983F871}" type="slidenum">
              <a:rPr lang="en-US" smtClean="0">
                <a:solidFill>
                  <a:schemeClr val="bg1"/>
                </a:solidFill>
              </a:rPr>
              <a:pPr/>
              <a:t>‹#›</a:t>
            </a:fld>
            <a:endParaRPr lang="en-US" dirty="0">
              <a:solidFill>
                <a:schemeClr val="bg1"/>
              </a:solidFill>
            </a:endParaRPr>
          </a:p>
        </p:txBody>
      </p:sp>
      <p:sp>
        <p:nvSpPr>
          <p:cNvPr id="12" name="Text Placeholder-left">
            <a:extLst>
              <a:ext uri="{FF2B5EF4-FFF2-40B4-BE49-F238E27FC236}">
                <a16:creationId xmlns:a16="http://schemas.microsoft.com/office/drawing/2014/main" id="{23F08363-883B-8749-9AEA-BC16C3EB8CE3}"/>
              </a:ext>
            </a:extLst>
          </p:cNvPr>
          <p:cNvSpPr txBox="1">
            <a:spLocks/>
          </p:cNvSpPr>
          <p:nvPr/>
        </p:nvSpPr>
        <p:spPr>
          <a:xfrm>
            <a:off x="1097280" y="4773168"/>
            <a:ext cx="2651760" cy="369973"/>
          </a:xfrm>
          <a:prstGeom prst="rect">
            <a:avLst/>
          </a:prstGeom>
        </p:spPr>
        <p:txBody>
          <a:bodyPr wrap="square" lIns="0" tIns="0" rIns="0" bIns="256032">
            <a:spAutoFit/>
          </a:bodyPr>
          <a:lstStyle>
            <a:lvl1pPr marL="0" indent="0" algn="r" defTabSz="685800" rtl="0" eaLnBrk="1" latinLnBrk="0" hangingPunct="1">
              <a:lnSpc>
                <a:spcPct val="90000"/>
              </a:lnSpc>
              <a:spcBef>
                <a:spcPts val="750"/>
              </a:spcBef>
              <a:buFontTx/>
              <a:buNone/>
              <a:defRPr sz="800" kern="1200">
                <a:solidFill>
                  <a:srgbClr val="898989"/>
                </a:solidFill>
                <a:latin typeface="Helvetica" pitchFamily="2" charset="0"/>
                <a:ea typeface="+mn-ea"/>
                <a:cs typeface="+mn-cs"/>
              </a:defRPr>
            </a:lvl1pPr>
            <a:lvl2pPr marL="342900" indent="0" algn="l" defTabSz="685800" rtl="0" eaLnBrk="1" latinLnBrk="0" hangingPunct="1">
              <a:lnSpc>
                <a:spcPct val="100000"/>
              </a:lnSpc>
              <a:spcBef>
                <a:spcPts val="375"/>
              </a:spcBef>
              <a:buFontTx/>
              <a:buNone/>
              <a:defRPr sz="800" kern="1200">
                <a:solidFill>
                  <a:srgbClr val="58595B"/>
                </a:solidFill>
                <a:latin typeface="Helvetica" pitchFamily="2"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800" kern="1200">
                <a:solidFill>
                  <a:srgbClr val="58595B"/>
                </a:solidFill>
                <a:latin typeface="Helvetica" pitchFamily="2"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800" b="1" i="0" kern="1200">
                <a:solidFill>
                  <a:srgbClr val="58595B"/>
                </a:solidFill>
                <a:latin typeface="Helvetica" pitchFamily="2"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800" kern="1200">
                <a:solidFill>
                  <a:srgbClr val="58595B"/>
                </a:solidFill>
                <a:latin typeface="Helvetica" pitchFamily="2"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l"/>
            <a:r>
              <a:rPr lang="en-US" b="0" i="0" dirty="0">
                <a:solidFill>
                  <a:schemeClr val="bg1"/>
                </a:solidFill>
                <a:latin typeface="Helvetica Regular" pitchFamily="2" charset="0"/>
              </a:rPr>
              <a:t>Department Name (edit in Slide Master)</a:t>
            </a:r>
          </a:p>
        </p:txBody>
      </p:sp>
      <p:sp>
        <p:nvSpPr>
          <p:cNvPr id="13" name="Text Placeholder-middle">
            <a:extLst>
              <a:ext uri="{FF2B5EF4-FFF2-40B4-BE49-F238E27FC236}">
                <a16:creationId xmlns:a16="http://schemas.microsoft.com/office/drawing/2014/main" id="{71380050-84F1-D143-BCF2-F067E310EFE8}"/>
              </a:ext>
            </a:extLst>
          </p:cNvPr>
          <p:cNvSpPr txBox="1">
            <a:spLocks/>
          </p:cNvSpPr>
          <p:nvPr/>
        </p:nvSpPr>
        <p:spPr>
          <a:xfrm>
            <a:off x="3840480" y="4773168"/>
            <a:ext cx="3474720" cy="369973"/>
          </a:xfrm>
          <a:prstGeom prst="rect">
            <a:avLst/>
          </a:prstGeom>
        </p:spPr>
        <p:txBody>
          <a:bodyPr wrap="square" lIns="0" tIns="0" rIns="0" bIns="256032">
            <a:spAutoFit/>
          </a:bodyPr>
          <a:lstStyle>
            <a:lvl1pPr marL="0" indent="0" algn="ctr" defTabSz="685800" rtl="0" eaLnBrk="1" latinLnBrk="0" hangingPunct="1">
              <a:lnSpc>
                <a:spcPct val="90000"/>
              </a:lnSpc>
              <a:spcBef>
                <a:spcPts val="750"/>
              </a:spcBef>
              <a:buFontTx/>
              <a:buNone/>
              <a:defRPr sz="800" kern="1200">
                <a:solidFill>
                  <a:srgbClr val="898989"/>
                </a:solidFill>
                <a:latin typeface="Helvetica" pitchFamily="2" charset="0"/>
                <a:ea typeface="+mn-ea"/>
                <a:cs typeface="+mn-cs"/>
              </a:defRPr>
            </a:lvl1pPr>
            <a:lvl2pPr marL="342900" indent="0" algn="l" defTabSz="685800" rtl="0" eaLnBrk="1" latinLnBrk="0" hangingPunct="1">
              <a:lnSpc>
                <a:spcPct val="100000"/>
              </a:lnSpc>
              <a:spcBef>
                <a:spcPts val="375"/>
              </a:spcBef>
              <a:buFontTx/>
              <a:buNone/>
              <a:defRPr sz="800" kern="1200">
                <a:solidFill>
                  <a:srgbClr val="58595B"/>
                </a:solidFill>
                <a:latin typeface="Helvetica" pitchFamily="2"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800" kern="1200">
                <a:solidFill>
                  <a:srgbClr val="58595B"/>
                </a:solidFill>
                <a:latin typeface="Helvetica" pitchFamily="2"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800" b="1" i="0" kern="1200">
                <a:solidFill>
                  <a:srgbClr val="58595B"/>
                </a:solidFill>
                <a:latin typeface="Helvetica" pitchFamily="2"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800" kern="1200">
                <a:solidFill>
                  <a:srgbClr val="58595B"/>
                </a:solidFill>
                <a:latin typeface="Helvetica" pitchFamily="2"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l"/>
            <a:r>
              <a:rPr lang="en-US" b="0" i="0" dirty="0">
                <a:solidFill>
                  <a:schemeClr val="bg1"/>
                </a:solidFill>
                <a:latin typeface="Helvetica Regular" pitchFamily="2" charset="0"/>
              </a:rPr>
              <a:t>Presentation Title (edit in Slide Master)</a:t>
            </a:r>
          </a:p>
        </p:txBody>
      </p:sp>
    </p:spTree>
    <p:extLst>
      <p:ext uri="{BB962C8B-B14F-4D97-AF65-F5344CB8AC3E}">
        <p14:creationId xmlns:p14="http://schemas.microsoft.com/office/powerpoint/2010/main" val="1216462480"/>
      </p:ext>
    </p:extLst>
  </p:cSld>
  <p:clrMap bg1="lt1" tx1="dk1" bg2="lt2" tx2="dk2" accent1="accent1" accent2="accent2" accent3="accent3" accent4="accent4" accent5="accent5" accent6="accent6" hlink="hlink" folHlink="folHlink"/>
  <p:sldLayoutIdLst>
    <p:sldLayoutId id="2147483811" r:id="rId1"/>
  </p:sldLayoutIdLst>
  <p:hf hdr="0" ftr="0"/>
  <p:txStyles>
    <p:titleStyle>
      <a:lvl1pPr algn="l" defTabSz="685800" rtl="0" eaLnBrk="1" latinLnBrk="0" hangingPunct="1">
        <a:lnSpc>
          <a:spcPct val="90000"/>
        </a:lnSpc>
        <a:spcBef>
          <a:spcPct val="0"/>
        </a:spcBef>
        <a:buNone/>
        <a:defRPr sz="2800" b="1" i="0" kern="1200">
          <a:solidFill>
            <a:srgbClr val="58595B"/>
          </a:solidFill>
          <a:latin typeface="Helvetica" pitchFamily="2"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400" kern="1200">
          <a:solidFill>
            <a:srgbClr val="58595B"/>
          </a:solidFill>
          <a:latin typeface="Helvetica" pitchFamily="2" charset="0"/>
          <a:ea typeface="+mn-ea"/>
          <a:cs typeface="+mn-cs"/>
        </a:defRPr>
      </a:lvl1pPr>
      <a:lvl2pPr marL="342900" indent="0" algn="l" defTabSz="685800" rtl="0" eaLnBrk="1" latinLnBrk="0" hangingPunct="1">
        <a:lnSpc>
          <a:spcPct val="100000"/>
        </a:lnSpc>
        <a:spcBef>
          <a:spcPts val="375"/>
        </a:spcBef>
        <a:buFontTx/>
        <a:buNone/>
        <a:defRPr sz="1400" kern="1200">
          <a:solidFill>
            <a:srgbClr val="58595B"/>
          </a:solidFill>
          <a:latin typeface="Helvetica" pitchFamily="2"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400" kern="1200">
          <a:solidFill>
            <a:srgbClr val="58595B"/>
          </a:solidFill>
          <a:latin typeface="Helvetica" pitchFamily="2"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b="1" i="0" kern="1200">
          <a:solidFill>
            <a:srgbClr val="58595B"/>
          </a:solidFill>
          <a:latin typeface="Helvetica" pitchFamily="2"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rgbClr val="58595B"/>
          </a:solidFill>
          <a:latin typeface="Helvetica" pitchFamily="2"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hyperlink" Target="https://grad.ucla.edu/admissions/international-applicants/"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www.psych.ucla.edu/grads/areas-of-study/clinical-psychology/prospective-clinical-area-applicants" TargetMode="External"/><Relationship Id="rId2" Type="http://schemas.openxmlformats.org/officeDocument/2006/relationships/hyperlink" Target="https://www.psych.ucla.edu/grads/prospective-students" TargetMode="External"/><Relationship Id="rId1" Type="http://schemas.openxmlformats.org/officeDocument/2006/relationships/slideLayout" Target="../slideLayouts/slideLayout3.xml"/><Relationship Id="rId4" Type="http://schemas.openxmlformats.org/officeDocument/2006/relationships/hyperlink" Target="https://forms.gle/TWKvJX2QRrxQDz2B6"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nglab.psych.ucla.edu)/"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nglab.psych.ucla.edu/research/current/"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a:extLst>
              <a:ext uri="{FF2B5EF4-FFF2-40B4-BE49-F238E27FC236}">
                <a16:creationId xmlns:a16="http://schemas.microsoft.com/office/drawing/2014/main" id="{5B4A7A6C-6FF2-5644-AE82-53B6FDD0682B}"/>
              </a:ext>
            </a:extLst>
          </p:cNvPr>
          <p:cNvSpPr>
            <a:spLocks noGrp="1"/>
          </p:cNvSpPr>
          <p:nvPr>
            <p:ph sz="quarter" idx="23"/>
          </p:nvPr>
        </p:nvSpPr>
        <p:spPr>
          <a:xfrm>
            <a:off x="640080" y="4480496"/>
            <a:ext cx="964238" cy="167097"/>
          </a:xfrm>
        </p:spPr>
        <p:txBody>
          <a:bodyPr/>
          <a:lstStyle/>
          <a:p>
            <a:r>
              <a:rPr lang="en-US" dirty="0"/>
              <a:t>Dr. Lauren Ng</a:t>
            </a:r>
          </a:p>
        </p:txBody>
      </p:sp>
      <p:sp>
        <p:nvSpPr>
          <p:cNvPr id="12" name="Picture Placeholder 11">
            <a:extLst>
              <a:ext uri="{FF2B5EF4-FFF2-40B4-BE49-F238E27FC236}">
                <a16:creationId xmlns:a16="http://schemas.microsoft.com/office/drawing/2014/main" id="{DC3CE18A-124C-D449-95CB-7CD48DC854B5}"/>
              </a:ext>
            </a:extLst>
          </p:cNvPr>
          <p:cNvSpPr>
            <a:spLocks noGrp="1"/>
          </p:cNvSpPr>
          <p:nvPr>
            <p:ph type="pic" sz="quarter" idx="24"/>
          </p:nvPr>
        </p:nvSpPr>
        <p:spPr>
          <a:xfrm>
            <a:off x="647698" y="476251"/>
            <a:ext cx="5564638" cy="1031639"/>
          </a:xfrm>
        </p:spPr>
      </p:sp>
      <p:sp>
        <p:nvSpPr>
          <p:cNvPr id="13" name="Text Placeholder 12">
            <a:extLst>
              <a:ext uri="{FF2B5EF4-FFF2-40B4-BE49-F238E27FC236}">
                <a16:creationId xmlns:a16="http://schemas.microsoft.com/office/drawing/2014/main" id="{67181AD6-8E02-2349-BE51-328017E60D56}"/>
              </a:ext>
            </a:extLst>
          </p:cNvPr>
          <p:cNvSpPr>
            <a:spLocks noGrp="1"/>
          </p:cNvSpPr>
          <p:nvPr>
            <p:ph type="body" sz="quarter" idx="25"/>
          </p:nvPr>
        </p:nvSpPr>
        <p:spPr/>
        <p:txBody>
          <a:bodyPr/>
          <a:lstStyle/>
          <a:p>
            <a:endParaRPr lang="en-US"/>
          </a:p>
        </p:txBody>
      </p:sp>
      <p:sp>
        <p:nvSpPr>
          <p:cNvPr id="14" name="Text Placeholder 13">
            <a:extLst>
              <a:ext uri="{FF2B5EF4-FFF2-40B4-BE49-F238E27FC236}">
                <a16:creationId xmlns:a16="http://schemas.microsoft.com/office/drawing/2014/main" id="{193002AA-C51B-9B46-961F-305919AA89B8}"/>
              </a:ext>
            </a:extLst>
          </p:cNvPr>
          <p:cNvSpPr>
            <a:spLocks noGrp="1"/>
          </p:cNvSpPr>
          <p:nvPr>
            <p:ph type="body" sz="quarter" idx="27"/>
          </p:nvPr>
        </p:nvSpPr>
        <p:spPr/>
        <p:txBody>
          <a:bodyPr/>
          <a:lstStyle/>
          <a:p>
            <a:endParaRPr lang="en-US"/>
          </a:p>
        </p:txBody>
      </p:sp>
      <p:sp>
        <p:nvSpPr>
          <p:cNvPr id="15" name="Text Placeholder 14">
            <a:extLst>
              <a:ext uri="{FF2B5EF4-FFF2-40B4-BE49-F238E27FC236}">
                <a16:creationId xmlns:a16="http://schemas.microsoft.com/office/drawing/2014/main" id="{36E53C0C-95A2-F146-86E0-713317D3E299}"/>
              </a:ext>
            </a:extLst>
          </p:cNvPr>
          <p:cNvSpPr>
            <a:spLocks noGrp="1"/>
          </p:cNvSpPr>
          <p:nvPr>
            <p:ph type="body" sz="quarter" idx="28"/>
          </p:nvPr>
        </p:nvSpPr>
        <p:spPr/>
        <p:txBody>
          <a:bodyPr/>
          <a:lstStyle/>
          <a:p>
            <a:endParaRPr lang="en-US"/>
          </a:p>
        </p:txBody>
      </p:sp>
      <p:sp>
        <p:nvSpPr>
          <p:cNvPr id="16" name="Text Placeholder 15">
            <a:extLst>
              <a:ext uri="{FF2B5EF4-FFF2-40B4-BE49-F238E27FC236}">
                <a16:creationId xmlns:a16="http://schemas.microsoft.com/office/drawing/2014/main" id="{64139170-CC4F-D042-A68E-2FBD2357C353}"/>
              </a:ext>
            </a:extLst>
          </p:cNvPr>
          <p:cNvSpPr>
            <a:spLocks noGrp="1"/>
          </p:cNvSpPr>
          <p:nvPr>
            <p:ph type="body" sz="quarter" idx="29"/>
          </p:nvPr>
        </p:nvSpPr>
        <p:spPr/>
        <p:txBody>
          <a:bodyPr/>
          <a:lstStyle/>
          <a:p>
            <a:endParaRPr lang="en-US"/>
          </a:p>
        </p:txBody>
      </p:sp>
      <p:sp>
        <p:nvSpPr>
          <p:cNvPr id="17" name="Text Placeholder 16">
            <a:extLst>
              <a:ext uri="{FF2B5EF4-FFF2-40B4-BE49-F238E27FC236}">
                <a16:creationId xmlns:a16="http://schemas.microsoft.com/office/drawing/2014/main" id="{978AE6DA-E5C3-B24F-9383-013CF74491AD}"/>
              </a:ext>
            </a:extLst>
          </p:cNvPr>
          <p:cNvSpPr>
            <a:spLocks noGrp="1"/>
          </p:cNvSpPr>
          <p:nvPr>
            <p:ph type="body" sz="quarter" idx="30"/>
          </p:nvPr>
        </p:nvSpPr>
        <p:spPr/>
        <p:txBody>
          <a:bodyPr/>
          <a:lstStyle/>
          <a:p>
            <a:endParaRPr lang="en-US"/>
          </a:p>
        </p:txBody>
      </p:sp>
      <p:sp>
        <p:nvSpPr>
          <p:cNvPr id="10" name="Text Placeholder 9">
            <a:extLst>
              <a:ext uri="{FF2B5EF4-FFF2-40B4-BE49-F238E27FC236}">
                <a16:creationId xmlns:a16="http://schemas.microsoft.com/office/drawing/2014/main" id="{BBEAB19E-9D7C-FF4A-8C05-58A45714A95F}"/>
              </a:ext>
            </a:extLst>
          </p:cNvPr>
          <p:cNvSpPr>
            <a:spLocks noGrp="1"/>
          </p:cNvSpPr>
          <p:nvPr>
            <p:ph type="body" sz="quarter" idx="31"/>
          </p:nvPr>
        </p:nvSpPr>
        <p:spPr>
          <a:xfrm>
            <a:off x="640080" y="1944745"/>
            <a:ext cx="7772400" cy="998671"/>
          </a:xfrm>
        </p:spPr>
        <p:txBody>
          <a:bodyPr/>
          <a:lstStyle/>
          <a:p>
            <a:r>
              <a:rPr lang="en-US" dirty="0">
                <a:latin typeface="Calibri" panose="020F0502020204030204" pitchFamily="34" charset="0"/>
                <a:cs typeface="Calibri" panose="020F0502020204030204" pitchFamily="34" charset="0"/>
              </a:rPr>
              <a:t>TRUST Lab Prospective Student Information Session</a:t>
            </a:r>
            <a:endParaRPr lang="en-US" dirty="0"/>
          </a:p>
        </p:txBody>
      </p:sp>
      <p:sp>
        <p:nvSpPr>
          <p:cNvPr id="4" name="Content Placeholder 3">
            <a:extLst>
              <a:ext uri="{FF2B5EF4-FFF2-40B4-BE49-F238E27FC236}">
                <a16:creationId xmlns:a16="http://schemas.microsoft.com/office/drawing/2014/main" id="{F7EE1D15-EA9A-FA4A-BE1F-2B9CAA596498}"/>
              </a:ext>
            </a:extLst>
          </p:cNvPr>
          <p:cNvSpPr>
            <a:spLocks noGrp="1"/>
          </p:cNvSpPr>
          <p:nvPr>
            <p:ph sz="quarter" idx="22"/>
          </p:nvPr>
        </p:nvSpPr>
        <p:spPr>
          <a:xfrm>
            <a:off x="640080" y="4663376"/>
            <a:ext cx="1637884" cy="167097"/>
          </a:xfrm>
        </p:spPr>
        <p:txBody>
          <a:bodyPr/>
          <a:lstStyle/>
          <a:p>
            <a:r>
              <a:rPr lang="en-US" dirty="0"/>
              <a:t>Psychology Department</a:t>
            </a:r>
          </a:p>
        </p:txBody>
      </p:sp>
    </p:spTree>
    <p:extLst>
      <p:ext uri="{BB962C8B-B14F-4D97-AF65-F5344CB8AC3E}">
        <p14:creationId xmlns:p14="http://schemas.microsoft.com/office/powerpoint/2010/main" val="922789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3B00E19-1B65-AE46-A986-FE845B9E186B}"/>
              </a:ext>
            </a:extLst>
          </p:cNvPr>
          <p:cNvSpPr>
            <a:spLocks noGrp="1"/>
          </p:cNvSpPr>
          <p:nvPr>
            <p:ph type="body" sz="quarter" idx="13"/>
          </p:nvPr>
        </p:nvSpPr>
        <p:spPr>
          <a:xfrm>
            <a:off x="727410" y="1122965"/>
            <a:ext cx="7621956" cy="2769989"/>
          </a:xfrm>
        </p:spPr>
        <p:txBody>
          <a:bodyPr/>
          <a:lstStyle/>
          <a:p>
            <a:pPr marL="285750" indent="-285750">
              <a:buFont typeface="Arial" panose="020B0604020202020204" pitchFamily="34" charset="0"/>
              <a:buChar char="•"/>
            </a:pPr>
            <a:r>
              <a:rPr lang="en-US" dirty="0"/>
              <a:t>It is possible to have more than one mentor</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However, typically students are admitted with the plan for them to work with one specific mentor</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I am interested in accepting a student who clearly wants to work in my lab and whose research fits well in my lab</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If your work fits well in more than one lab and you would be happy to work in more than lab, feel free to list both mentors on your application – we will both review the application</a:t>
            </a:r>
          </a:p>
        </p:txBody>
      </p:sp>
      <p:sp>
        <p:nvSpPr>
          <p:cNvPr id="4" name="Date Placeholder 3">
            <a:extLst>
              <a:ext uri="{FF2B5EF4-FFF2-40B4-BE49-F238E27FC236}">
                <a16:creationId xmlns:a16="http://schemas.microsoft.com/office/drawing/2014/main" id="{95CB2E6A-EFAF-3744-91FB-BC39A562FFE5}"/>
              </a:ext>
            </a:extLst>
          </p:cNvPr>
          <p:cNvSpPr>
            <a:spLocks noGrp="1"/>
          </p:cNvSpPr>
          <p:nvPr>
            <p:ph type="dt" sz="half" idx="18"/>
          </p:nvPr>
        </p:nvSpPr>
        <p:spPr/>
        <p:txBody>
          <a:bodyPr/>
          <a:lstStyle/>
          <a:p>
            <a:fld id="{FA6EA13E-D85D-234A-B454-2515B0E8FC3F}" type="datetime4">
              <a:rPr lang="en-US" smtClean="0"/>
              <a:t>September 8, 2021</a:t>
            </a:fld>
            <a:endParaRPr lang="en-US" dirty="0"/>
          </a:p>
        </p:txBody>
      </p:sp>
      <p:sp>
        <p:nvSpPr>
          <p:cNvPr id="5" name="Slide Number Placeholder 4">
            <a:extLst>
              <a:ext uri="{FF2B5EF4-FFF2-40B4-BE49-F238E27FC236}">
                <a16:creationId xmlns:a16="http://schemas.microsoft.com/office/drawing/2014/main" id="{1F0521C5-DC5E-C044-BED7-DABB51A2F7C9}"/>
              </a:ext>
            </a:extLst>
          </p:cNvPr>
          <p:cNvSpPr>
            <a:spLocks noGrp="1"/>
          </p:cNvSpPr>
          <p:nvPr>
            <p:ph type="sldNum" sz="quarter" idx="19"/>
          </p:nvPr>
        </p:nvSpPr>
        <p:spPr/>
        <p:txBody>
          <a:bodyPr/>
          <a:lstStyle/>
          <a:p>
            <a:fld id="{B6238B5B-F19C-E947-A0BC-87BD7983F871}" type="slidenum">
              <a:rPr lang="en-US" smtClean="0"/>
              <a:pPr/>
              <a:t>10</a:t>
            </a:fld>
            <a:endParaRPr lang="en-US" dirty="0"/>
          </a:p>
        </p:txBody>
      </p:sp>
      <p:sp>
        <p:nvSpPr>
          <p:cNvPr id="6" name="Title 5">
            <a:extLst>
              <a:ext uri="{FF2B5EF4-FFF2-40B4-BE49-F238E27FC236}">
                <a16:creationId xmlns:a16="http://schemas.microsoft.com/office/drawing/2014/main" id="{850BFA12-F508-3640-B3D7-EF6AB3E1C144}"/>
              </a:ext>
            </a:extLst>
          </p:cNvPr>
          <p:cNvSpPr>
            <a:spLocks noGrp="1"/>
          </p:cNvSpPr>
          <p:nvPr>
            <p:ph type="title"/>
          </p:nvPr>
        </p:nvSpPr>
        <p:spPr/>
        <p:txBody>
          <a:bodyPr/>
          <a:lstStyle/>
          <a:p>
            <a:r>
              <a:rPr lang="en-US" dirty="0"/>
              <a:t>More than one mentor?</a:t>
            </a:r>
          </a:p>
        </p:txBody>
      </p:sp>
    </p:spTree>
    <p:extLst>
      <p:ext uri="{BB962C8B-B14F-4D97-AF65-F5344CB8AC3E}">
        <p14:creationId xmlns:p14="http://schemas.microsoft.com/office/powerpoint/2010/main" val="3670184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D2402BA-6502-6748-9305-B849BD921FF9}"/>
              </a:ext>
            </a:extLst>
          </p:cNvPr>
          <p:cNvSpPr>
            <a:spLocks noGrp="1"/>
          </p:cNvSpPr>
          <p:nvPr>
            <p:ph type="body" sz="quarter" idx="13"/>
          </p:nvPr>
        </p:nvSpPr>
        <p:spPr>
          <a:xfrm>
            <a:off x="785970" y="921225"/>
            <a:ext cx="7626507" cy="3612273"/>
          </a:xfrm>
        </p:spPr>
        <p:txBody>
          <a:bodyPr>
            <a:normAutofit fontScale="92500" lnSpcReduction="20000"/>
          </a:bodyPr>
          <a:lstStyle/>
          <a:p>
            <a:pPr marL="285750" indent="-285750" fontAlgn="base">
              <a:buFont typeface="Arial" panose="020B0604020202020204" pitchFamily="34" charset="0"/>
              <a:buChar char="•"/>
            </a:pPr>
            <a:r>
              <a:rPr lang="en-US" dirty="0"/>
              <a:t>Students who are US Citizens, permanent residents, DACA or have AB540s are guaranteed funding, either through fellowships or </a:t>
            </a:r>
            <a:r>
              <a:rPr lang="en-US" dirty="0" err="1"/>
              <a:t>TAships</a:t>
            </a:r>
            <a:r>
              <a:rPr lang="en-US" dirty="0"/>
              <a:t>, for all 6 years of the program. </a:t>
            </a:r>
            <a:br>
              <a:rPr lang="en-US" dirty="0"/>
            </a:br>
            <a:endParaRPr lang="en-US" dirty="0"/>
          </a:p>
          <a:p>
            <a:pPr marL="285750" indent="-285750" fontAlgn="base">
              <a:buFont typeface="Arial" panose="020B0604020202020204" pitchFamily="34" charset="0"/>
              <a:buChar char="•"/>
            </a:pPr>
            <a:r>
              <a:rPr lang="en-US" dirty="0"/>
              <a:t>Most students are funded through a combination of sources. This may include </a:t>
            </a:r>
            <a:r>
              <a:rPr lang="en-US" dirty="0" err="1"/>
              <a:t>TAships</a:t>
            </a:r>
            <a:r>
              <a:rPr lang="en-US" dirty="0"/>
              <a:t>, individual fellowships (such as NIH F31s or NSFs), positions on training grants, or other. </a:t>
            </a:r>
          </a:p>
          <a:p>
            <a:pPr marL="285750" indent="-285750" fontAlgn="base">
              <a:buFont typeface="Arial" panose="020B0604020202020204" pitchFamily="34" charset="0"/>
              <a:buChar char="•"/>
            </a:pPr>
            <a:endParaRPr lang="en-US" dirty="0"/>
          </a:p>
          <a:p>
            <a:pPr marL="285750" indent="-285750" fontAlgn="base">
              <a:buFont typeface="Arial" panose="020B0604020202020204" pitchFamily="34" charset="0"/>
              <a:buChar char="•"/>
            </a:pPr>
            <a:r>
              <a:rPr lang="en-US" dirty="0"/>
              <a:t>For international students, the first year of funding is covered through the department, but in the subsequent years, until the student advances to candidacy, the Non Resident Supplemental Tuition must be covered either by the mentor or by fellowships (currently $15,102 per year; $45,306 in total if the student does not advance to candidacy until the end of their 4th year). </a:t>
            </a:r>
          </a:p>
          <a:p>
            <a:pPr marL="285750" indent="-285750" fontAlgn="base">
              <a:buFont typeface="Arial" panose="020B0604020202020204" pitchFamily="34" charset="0"/>
              <a:buChar char="•"/>
            </a:pPr>
            <a:endParaRPr lang="en-US" dirty="0"/>
          </a:p>
          <a:p>
            <a:pPr marL="285750" indent="-285750" fontAlgn="base">
              <a:buFont typeface="Arial" panose="020B0604020202020204" pitchFamily="34" charset="0"/>
              <a:buChar char="•"/>
            </a:pPr>
            <a:r>
              <a:rPr lang="en-US" dirty="0"/>
              <a:t>International students are eligible for some fellowships but not for federal funding such as NIH and NSF fellowships. More info here: </a:t>
            </a:r>
            <a:r>
              <a:rPr lang="en-US" u="sng" dirty="0">
                <a:hlinkClick r:id="rId2"/>
              </a:rPr>
              <a:t>https://grad.ucla.edu/admissions/international-applicants/ </a:t>
            </a:r>
            <a:endParaRPr lang="en-US" dirty="0"/>
          </a:p>
          <a:p>
            <a:pPr marL="285750" indent="-285750" fontAlgn="base">
              <a:buFont typeface="Arial" panose="020B0604020202020204" pitchFamily="34" charset="0"/>
              <a:buChar char="•"/>
            </a:pPr>
            <a:endParaRPr lang="en-US" i="1" dirty="0"/>
          </a:p>
          <a:p>
            <a:pPr marL="285750" indent="-285750" fontAlgn="base">
              <a:buFont typeface="Arial" panose="020B0604020202020204" pitchFamily="34" charset="0"/>
              <a:buChar char="•"/>
            </a:pPr>
            <a:r>
              <a:rPr lang="en-US" dirty="0"/>
              <a:t>Unfortunately, I do not have additional funding to cover the NRST for years 2-4 for an international student, so I will only be able to consider international students who have secured an external fellowship that will cover this portion of their tuition. </a:t>
            </a:r>
          </a:p>
          <a:p>
            <a:pPr marL="285750" indent="-285750">
              <a:buFont typeface="Arial" panose="020B0604020202020204" pitchFamily="34" charset="0"/>
              <a:buChar char="•"/>
            </a:pPr>
            <a:endParaRPr lang="en-US" dirty="0"/>
          </a:p>
        </p:txBody>
      </p:sp>
      <p:sp>
        <p:nvSpPr>
          <p:cNvPr id="4" name="Date Placeholder 3">
            <a:extLst>
              <a:ext uri="{FF2B5EF4-FFF2-40B4-BE49-F238E27FC236}">
                <a16:creationId xmlns:a16="http://schemas.microsoft.com/office/drawing/2014/main" id="{D02B32B1-7B2A-084C-A7FA-75E0732237B7}"/>
              </a:ext>
            </a:extLst>
          </p:cNvPr>
          <p:cNvSpPr>
            <a:spLocks noGrp="1"/>
          </p:cNvSpPr>
          <p:nvPr>
            <p:ph type="dt" sz="half" idx="18"/>
          </p:nvPr>
        </p:nvSpPr>
        <p:spPr/>
        <p:txBody>
          <a:bodyPr/>
          <a:lstStyle/>
          <a:p>
            <a:fld id="{FA6EA13E-D85D-234A-B454-2515B0E8FC3F}" type="datetime4">
              <a:rPr lang="en-US" smtClean="0"/>
              <a:t>September 8, 2021</a:t>
            </a:fld>
            <a:endParaRPr lang="en-US" dirty="0"/>
          </a:p>
        </p:txBody>
      </p:sp>
      <p:sp>
        <p:nvSpPr>
          <p:cNvPr id="5" name="Slide Number Placeholder 4">
            <a:extLst>
              <a:ext uri="{FF2B5EF4-FFF2-40B4-BE49-F238E27FC236}">
                <a16:creationId xmlns:a16="http://schemas.microsoft.com/office/drawing/2014/main" id="{C2D8A9AC-EE89-724C-B3CF-ED109625D0B8}"/>
              </a:ext>
            </a:extLst>
          </p:cNvPr>
          <p:cNvSpPr>
            <a:spLocks noGrp="1"/>
          </p:cNvSpPr>
          <p:nvPr>
            <p:ph type="sldNum" sz="quarter" idx="19"/>
          </p:nvPr>
        </p:nvSpPr>
        <p:spPr/>
        <p:txBody>
          <a:bodyPr/>
          <a:lstStyle/>
          <a:p>
            <a:fld id="{B6238B5B-F19C-E947-A0BC-87BD7983F871}" type="slidenum">
              <a:rPr lang="en-US" smtClean="0"/>
              <a:pPr/>
              <a:t>11</a:t>
            </a:fld>
            <a:endParaRPr lang="en-US" dirty="0"/>
          </a:p>
        </p:txBody>
      </p:sp>
      <p:sp>
        <p:nvSpPr>
          <p:cNvPr id="6" name="Title 5">
            <a:extLst>
              <a:ext uri="{FF2B5EF4-FFF2-40B4-BE49-F238E27FC236}">
                <a16:creationId xmlns:a16="http://schemas.microsoft.com/office/drawing/2014/main" id="{C6DE8085-C01A-D94C-8A21-DF8191F8FC27}"/>
              </a:ext>
            </a:extLst>
          </p:cNvPr>
          <p:cNvSpPr>
            <a:spLocks noGrp="1"/>
          </p:cNvSpPr>
          <p:nvPr>
            <p:ph type="title"/>
          </p:nvPr>
        </p:nvSpPr>
        <p:spPr/>
        <p:txBody>
          <a:bodyPr/>
          <a:lstStyle/>
          <a:p>
            <a:r>
              <a:rPr lang="en-US" dirty="0"/>
              <a:t>What about funding?</a:t>
            </a:r>
          </a:p>
        </p:txBody>
      </p:sp>
    </p:spTree>
    <p:extLst>
      <p:ext uri="{BB962C8B-B14F-4D97-AF65-F5344CB8AC3E}">
        <p14:creationId xmlns:p14="http://schemas.microsoft.com/office/powerpoint/2010/main" val="2849118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7D6A29E-CCF8-6F4A-823C-0AB63D90C423}"/>
              </a:ext>
            </a:extLst>
          </p:cNvPr>
          <p:cNvSpPr>
            <a:spLocks noGrp="1"/>
          </p:cNvSpPr>
          <p:nvPr>
            <p:ph type="dt" sz="half" idx="18"/>
          </p:nvPr>
        </p:nvSpPr>
        <p:spPr/>
        <p:txBody>
          <a:bodyPr/>
          <a:lstStyle/>
          <a:p>
            <a:fld id="{FA6EA13E-D85D-234A-B454-2515B0E8FC3F}" type="datetime4">
              <a:rPr lang="en-US" smtClean="0"/>
              <a:t>September 8, 2021</a:t>
            </a:fld>
            <a:endParaRPr lang="en-US" dirty="0"/>
          </a:p>
        </p:txBody>
      </p:sp>
      <p:sp>
        <p:nvSpPr>
          <p:cNvPr id="5" name="Slide Number Placeholder 4">
            <a:extLst>
              <a:ext uri="{FF2B5EF4-FFF2-40B4-BE49-F238E27FC236}">
                <a16:creationId xmlns:a16="http://schemas.microsoft.com/office/drawing/2014/main" id="{A7755A54-49DE-3441-8545-EC5601428895}"/>
              </a:ext>
            </a:extLst>
          </p:cNvPr>
          <p:cNvSpPr>
            <a:spLocks noGrp="1"/>
          </p:cNvSpPr>
          <p:nvPr>
            <p:ph type="sldNum" sz="quarter" idx="19"/>
          </p:nvPr>
        </p:nvSpPr>
        <p:spPr/>
        <p:txBody>
          <a:bodyPr/>
          <a:lstStyle/>
          <a:p>
            <a:fld id="{B6238B5B-F19C-E947-A0BC-87BD7983F871}" type="slidenum">
              <a:rPr lang="en-US" smtClean="0"/>
              <a:pPr/>
              <a:t>12</a:t>
            </a:fld>
            <a:endParaRPr lang="en-US" dirty="0"/>
          </a:p>
        </p:txBody>
      </p:sp>
      <p:sp>
        <p:nvSpPr>
          <p:cNvPr id="6" name="Title 5">
            <a:extLst>
              <a:ext uri="{FF2B5EF4-FFF2-40B4-BE49-F238E27FC236}">
                <a16:creationId xmlns:a16="http://schemas.microsoft.com/office/drawing/2014/main" id="{E9D990B8-6E59-CA46-B846-9310CF50D12E}"/>
              </a:ext>
            </a:extLst>
          </p:cNvPr>
          <p:cNvSpPr>
            <a:spLocks noGrp="1"/>
          </p:cNvSpPr>
          <p:nvPr>
            <p:ph type="title"/>
          </p:nvPr>
        </p:nvSpPr>
        <p:spPr/>
        <p:txBody>
          <a:bodyPr/>
          <a:lstStyle/>
          <a:p>
            <a:r>
              <a:rPr lang="en-US" dirty="0"/>
              <a:t>Additional questions?</a:t>
            </a:r>
          </a:p>
        </p:txBody>
      </p:sp>
    </p:spTree>
    <p:extLst>
      <p:ext uri="{BB962C8B-B14F-4D97-AF65-F5344CB8AC3E}">
        <p14:creationId xmlns:p14="http://schemas.microsoft.com/office/powerpoint/2010/main" val="1121060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494732E-5828-4348-8FE6-2904B108DADB}"/>
              </a:ext>
            </a:extLst>
          </p:cNvPr>
          <p:cNvSpPr>
            <a:spLocks noGrp="1"/>
          </p:cNvSpPr>
          <p:nvPr>
            <p:ph type="body" sz="quarter" idx="13"/>
          </p:nvPr>
        </p:nvSpPr>
        <p:spPr>
          <a:xfrm>
            <a:off x="1000097" y="1015722"/>
            <a:ext cx="6767457" cy="3739158"/>
          </a:xfrm>
        </p:spPr>
        <p:txBody>
          <a:bodyPr>
            <a:normAutofit fontScale="92500" lnSpcReduction="20000"/>
          </a:bodyPr>
          <a:lstStyle/>
          <a:p>
            <a:r>
              <a:rPr lang="en-US" dirty="0"/>
              <a:t>The TRUST lab information sessions will be focused on applying to the TRUST lab</a:t>
            </a:r>
          </a:p>
          <a:p>
            <a:pPr marL="285750" indent="-285750">
              <a:buFont typeface="Arial" panose="020B0604020202020204" pitchFamily="34" charset="0"/>
              <a:buChar char="•"/>
            </a:pPr>
            <a:r>
              <a:rPr lang="en-US" dirty="0"/>
              <a:t>Goal is to answer some common questions</a:t>
            </a:r>
          </a:p>
          <a:p>
            <a:pPr marL="285750" indent="-285750">
              <a:buFont typeface="Arial" panose="020B0604020202020204" pitchFamily="34" charset="0"/>
              <a:buChar char="•"/>
            </a:pPr>
            <a:r>
              <a:rPr lang="en-US" dirty="0"/>
              <a:t>Help you decide if the TRUST lab is a good fit for you</a:t>
            </a:r>
          </a:p>
          <a:p>
            <a:pPr marL="285750" indent="-285750">
              <a:buFont typeface="Arial" panose="020B0604020202020204" pitchFamily="34" charset="0"/>
              <a:buChar char="•"/>
            </a:pPr>
            <a:r>
              <a:rPr lang="en-US" dirty="0"/>
              <a:t>Not a pre-interview – we aren’t keeping track of who attends, who asks a question, etc.</a:t>
            </a:r>
          </a:p>
          <a:p>
            <a:endParaRPr lang="en-US" dirty="0"/>
          </a:p>
          <a:p>
            <a:pPr marL="285750" indent="-285750"/>
            <a:r>
              <a:rPr lang="en-US" dirty="0"/>
              <a:t>Info about applying to the UCLA PhD Program in general: </a:t>
            </a:r>
            <a:r>
              <a:rPr lang="en-US" dirty="0">
                <a:hlinkClick r:id="rId2"/>
              </a:rPr>
              <a:t>https://www.psych.ucla.edu/grads/prospective-students</a:t>
            </a:r>
            <a:endParaRPr lang="en-US" dirty="0"/>
          </a:p>
          <a:p>
            <a:pPr marL="285750" indent="-285750"/>
            <a:endParaRPr lang="en-US" dirty="0"/>
          </a:p>
          <a:p>
            <a:pPr marL="285750" indent="-285750"/>
            <a:r>
              <a:rPr lang="en-US" dirty="0"/>
              <a:t>Info about applying to the UCLA Psychology Clinical Area: </a:t>
            </a:r>
            <a:r>
              <a:rPr lang="en-US" dirty="0">
                <a:hlinkClick r:id="rId3"/>
              </a:rPr>
              <a:t>https://www.psych.ucla.edu/grads/areas-of-study/clinical-psychology/prospective-clinical-area-applicants</a:t>
            </a:r>
            <a:endParaRPr lang="en-US" dirty="0"/>
          </a:p>
          <a:p>
            <a:pPr marL="285750" indent="-285750"/>
            <a:endParaRPr lang="en-US" dirty="0"/>
          </a:p>
          <a:p>
            <a:r>
              <a:rPr lang="en-US" dirty="0"/>
              <a:t>UCLA Psychology Graduate Admissions Virtual Open House (live Zoom webinar) will take place on Friday, October 1, at 3PM PT. </a:t>
            </a:r>
          </a:p>
          <a:p>
            <a:pPr marL="285750" indent="-285750">
              <a:buFont typeface="Arial" panose="020B0604020202020204" pitchFamily="34" charset="0"/>
              <a:buChar char="•"/>
            </a:pPr>
            <a:r>
              <a:rPr lang="en-US" dirty="0"/>
              <a:t>Attendees are required to RSVP at </a:t>
            </a:r>
            <a:r>
              <a:rPr lang="en-US" u="sng" dirty="0">
                <a:hlinkClick r:id="rId4"/>
              </a:rPr>
              <a:t>https://forms.gle/TWKvJX2QRrxQDz2B6</a:t>
            </a:r>
            <a:r>
              <a:rPr lang="en-US" dirty="0"/>
              <a:t>.</a:t>
            </a:r>
            <a:br>
              <a:rPr lang="en-US" dirty="0"/>
            </a:br>
            <a:endParaRPr lang="en-US" dirty="0"/>
          </a:p>
        </p:txBody>
      </p:sp>
      <p:sp>
        <p:nvSpPr>
          <p:cNvPr id="4" name="Date Placeholder 3">
            <a:extLst>
              <a:ext uri="{FF2B5EF4-FFF2-40B4-BE49-F238E27FC236}">
                <a16:creationId xmlns:a16="http://schemas.microsoft.com/office/drawing/2014/main" id="{95FEB019-9F93-FF4B-ACCC-5B2A9CB05507}"/>
              </a:ext>
            </a:extLst>
          </p:cNvPr>
          <p:cNvSpPr>
            <a:spLocks noGrp="1"/>
          </p:cNvSpPr>
          <p:nvPr>
            <p:ph type="dt" sz="half" idx="18"/>
          </p:nvPr>
        </p:nvSpPr>
        <p:spPr>
          <a:xfrm>
            <a:off x="7407534" y="4754880"/>
            <a:ext cx="941832" cy="381643"/>
          </a:xfrm>
        </p:spPr>
        <p:txBody>
          <a:bodyPr/>
          <a:lstStyle/>
          <a:p>
            <a:r>
              <a:rPr lang="en-US" dirty="0"/>
              <a:t>September 9, 2021</a:t>
            </a:r>
          </a:p>
        </p:txBody>
      </p:sp>
      <p:sp>
        <p:nvSpPr>
          <p:cNvPr id="5" name="Slide Number Placeholder 4">
            <a:extLst>
              <a:ext uri="{FF2B5EF4-FFF2-40B4-BE49-F238E27FC236}">
                <a16:creationId xmlns:a16="http://schemas.microsoft.com/office/drawing/2014/main" id="{BCB8B6F9-8296-5D48-B4AC-B8F31D6C70EF}"/>
              </a:ext>
            </a:extLst>
          </p:cNvPr>
          <p:cNvSpPr>
            <a:spLocks noGrp="1"/>
          </p:cNvSpPr>
          <p:nvPr>
            <p:ph type="sldNum" sz="quarter" idx="19"/>
          </p:nvPr>
        </p:nvSpPr>
        <p:spPr/>
        <p:txBody>
          <a:bodyPr/>
          <a:lstStyle/>
          <a:p>
            <a:fld id="{B6238B5B-F19C-E947-A0BC-87BD7983F871}" type="slidenum">
              <a:rPr lang="en-US" smtClean="0"/>
              <a:pPr/>
              <a:t>2</a:t>
            </a:fld>
            <a:endParaRPr lang="en-US" dirty="0"/>
          </a:p>
        </p:txBody>
      </p:sp>
      <p:sp>
        <p:nvSpPr>
          <p:cNvPr id="6" name="Title 5">
            <a:extLst>
              <a:ext uri="{FF2B5EF4-FFF2-40B4-BE49-F238E27FC236}">
                <a16:creationId xmlns:a16="http://schemas.microsoft.com/office/drawing/2014/main" id="{5C64EBA9-3C12-D64C-A84F-CCB0D9115EB9}"/>
              </a:ext>
            </a:extLst>
          </p:cNvPr>
          <p:cNvSpPr>
            <a:spLocks noGrp="1"/>
          </p:cNvSpPr>
          <p:nvPr>
            <p:ph type="title"/>
          </p:nvPr>
        </p:nvSpPr>
        <p:spPr/>
        <p:txBody>
          <a:bodyPr/>
          <a:lstStyle/>
          <a:p>
            <a:r>
              <a:rPr lang="en-US" dirty="0"/>
              <a:t>Welcome!</a:t>
            </a:r>
          </a:p>
        </p:txBody>
      </p:sp>
    </p:spTree>
    <p:extLst>
      <p:ext uri="{BB962C8B-B14F-4D97-AF65-F5344CB8AC3E}">
        <p14:creationId xmlns:p14="http://schemas.microsoft.com/office/powerpoint/2010/main" val="3691634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8FCB2E9-EAC0-6143-8129-39FC74062C3F}"/>
              </a:ext>
            </a:extLst>
          </p:cNvPr>
          <p:cNvSpPr>
            <a:spLocks noGrp="1"/>
          </p:cNvSpPr>
          <p:nvPr>
            <p:ph type="body" sz="quarter" idx="13"/>
          </p:nvPr>
        </p:nvSpPr>
        <p:spPr>
          <a:xfrm>
            <a:off x="840426" y="1067462"/>
            <a:ext cx="6858000" cy="3377335"/>
          </a:xfrm>
        </p:spPr>
        <p:txBody>
          <a:bodyPr/>
          <a:lstStyle/>
          <a:p>
            <a:pPr marL="285750" indent="-285750">
              <a:buFont typeface="Arial" panose="020B0604020202020204" pitchFamily="34" charset="0"/>
              <a:buChar char="•"/>
            </a:pPr>
            <a:r>
              <a:rPr lang="en-US" dirty="0"/>
              <a:t>About Dr. Ng</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About the TRUST lab (</a:t>
            </a:r>
            <a:r>
              <a:rPr lang="en-US" dirty="0">
                <a:hlinkClick r:id="rId2"/>
              </a:rPr>
              <a:t>https://nglab.psych.ucla.edu)</a:t>
            </a:r>
            <a:endParaRPr lang="en-US" dirty="0"/>
          </a:p>
          <a:p>
            <a:pPr marL="285750" indent="-285750">
              <a:buFont typeface="Arial" panose="020B0604020202020204" pitchFamily="34" charset="0"/>
              <a:buChar char="•"/>
            </a:pPr>
            <a:endParaRPr lang="en-US" dirty="0"/>
          </a:p>
          <a:p>
            <a:pPr marL="733806" lvl="1" indent="-285750"/>
            <a:r>
              <a:rPr lang="en-US" dirty="0"/>
              <a:t>Gray Bowers, Lab manager</a:t>
            </a:r>
          </a:p>
          <a:p>
            <a:pPr marL="733806" lvl="1" indent="-285750"/>
            <a:r>
              <a:rPr lang="en-US" dirty="0"/>
              <a:t>Caroline </a:t>
            </a:r>
            <a:r>
              <a:rPr lang="en-US" dirty="0" err="1"/>
              <a:t>Shanholtz</a:t>
            </a:r>
            <a:r>
              <a:rPr lang="en-US" dirty="0"/>
              <a:t>, PhD, postdoctoral scholar</a:t>
            </a:r>
          </a:p>
          <a:p>
            <a:pPr marL="733806" lvl="1" indent="-285750"/>
            <a:r>
              <a:rPr lang="en-US" dirty="0"/>
              <a:t>5 PhD students</a:t>
            </a:r>
          </a:p>
          <a:p>
            <a:pPr marL="1008126" lvl="2" indent="-285750"/>
            <a:r>
              <a:rPr lang="en-US" dirty="0"/>
              <a:t>Gia </a:t>
            </a:r>
            <a:r>
              <a:rPr lang="en-US" dirty="0" err="1"/>
              <a:t>Chodzen</a:t>
            </a:r>
            <a:r>
              <a:rPr lang="en-US" dirty="0"/>
              <a:t>, 4</a:t>
            </a:r>
            <a:r>
              <a:rPr lang="en-US" baseline="30000" dirty="0"/>
              <a:t>th</a:t>
            </a:r>
            <a:r>
              <a:rPr lang="en-US" dirty="0"/>
              <a:t> year</a:t>
            </a:r>
          </a:p>
          <a:p>
            <a:pPr marL="1008126" lvl="2" indent="-285750"/>
            <a:r>
              <a:rPr lang="en-US" dirty="0"/>
              <a:t>Christine Bird, 3</a:t>
            </a:r>
            <a:r>
              <a:rPr lang="en-US" baseline="30000" dirty="0"/>
              <a:t>rd</a:t>
            </a:r>
            <a:r>
              <a:rPr lang="en-US" dirty="0"/>
              <a:t> year</a:t>
            </a:r>
          </a:p>
          <a:p>
            <a:pPr marL="1008126" lvl="2" indent="-285750"/>
            <a:r>
              <a:rPr lang="en-US" dirty="0"/>
              <a:t>Yesenia Aguilar Silvan, 2</a:t>
            </a:r>
            <a:r>
              <a:rPr lang="en-US" baseline="30000" dirty="0"/>
              <a:t>nd</a:t>
            </a:r>
            <a:r>
              <a:rPr lang="en-US" dirty="0"/>
              <a:t> year</a:t>
            </a:r>
          </a:p>
          <a:p>
            <a:pPr marL="1008126" lvl="2" indent="-285750"/>
            <a:r>
              <a:rPr lang="en-US" dirty="0" err="1"/>
              <a:t>Rddhi</a:t>
            </a:r>
            <a:r>
              <a:rPr lang="en-US" dirty="0"/>
              <a:t> </a:t>
            </a:r>
            <a:r>
              <a:rPr lang="en-US" dirty="0" err="1"/>
              <a:t>Moodliar</a:t>
            </a:r>
            <a:r>
              <a:rPr lang="en-US" dirty="0"/>
              <a:t>, 2</a:t>
            </a:r>
            <a:r>
              <a:rPr lang="en-US" baseline="30000" dirty="0"/>
              <a:t>nd</a:t>
            </a:r>
            <a:r>
              <a:rPr lang="en-US" dirty="0"/>
              <a:t> year</a:t>
            </a:r>
          </a:p>
          <a:p>
            <a:pPr marL="1008126" lvl="2" indent="-285750"/>
            <a:r>
              <a:rPr lang="en-US" dirty="0" err="1"/>
              <a:t>Megha</a:t>
            </a:r>
            <a:r>
              <a:rPr lang="en-US" dirty="0"/>
              <a:t> </a:t>
            </a:r>
            <a:r>
              <a:rPr lang="en-US" dirty="0" err="1"/>
              <a:t>Nagaswami</a:t>
            </a:r>
            <a:r>
              <a:rPr lang="en-US" dirty="0"/>
              <a:t>, 1</a:t>
            </a:r>
            <a:r>
              <a:rPr lang="en-US" baseline="30000" dirty="0"/>
              <a:t>st</a:t>
            </a:r>
            <a:r>
              <a:rPr lang="en-US" dirty="0"/>
              <a:t> year</a:t>
            </a:r>
          </a:p>
          <a:p>
            <a:pPr marL="733806" lvl="1" indent="-285750"/>
            <a:r>
              <a:rPr lang="en-US" dirty="0"/>
              <a:t>15 undergraduate (or recently graduated) research assistants</a:t>
            </a:r>
          </a:p>
        </p:txBody>
      </p:sp>
      <p:sp>
        <p:nvSpPr>
          <p:cNvPr id="4" name="Date Placeholder 3">
            <a:extLst>
              <a:ext uri="{FF2B5EF4-FFF2-40B4-BE49-F238E27FC236}">
                <a16:creationId xmlns:a16="http://schemas.microsoft.com/office/drawing/2014/main" id="{E8D00C90-0D46-9D44-94CE-4A82BD49851E}"/>
              </a:ext>
            </a:extLst>
          </p:cNvPr>
          <p:cNvSpPr>
            <a:spLocks noGrp="1"/>
          </p:cNvSpPr>
          <p:nvPr>
            <p:ph type="dt" sz="half" idx="18"/>
          </p:nvPr>
        </p:nvSpPr>
        <p:spPr/>
        <p:txBody>
          <a:bodyPr/>
          <a:lstStyle/>
          <a:p>
            <a:fld id="{FA6EA13E-D85D-234A-B454-2515B0E8FC3F}" type="datetime4">
              <a:rPr lang="en-US" smtClean="0"/>
              <a:t>September 8, 2021</a:t>
            </a:fld>
            <a:endParaRPr lang="en-US" dirty="0"/>
          </a:p>
        </p:txBody>
      </p:sp>
      <p:sp>
        <p:nvSpPr>
          <p:cNvPr id="5" name="Slide Number Placeholder 4">
            <a:extLst>
              <a:ext uri="{FF2B5EF4-FFF2-40B4-BE49-F238E27FC236}">
                <a16:creationId xmlns:a16="http://schemas.microsoft.com/office/drawing/2014/main" id="{C8E07BA5-8E2A-9043-8684-558AAF670C28}"/>
              </a:ext>
            </a:extLst>
          </p:cNvPr>
          <p:cNvSpPr>
            <a:spLocks noGrp="1"/>
          </p:cNvSpPr>
          <p:nvPr>
            <p:ph type="sldNum" sz="quarter" idx="19"/>
          </p:nvPr>
        </p:nvSpPr>
        <p:spPr/>
        <p:txBody>
          <a:bodyPr/>
          <a:lstStyle/>
          <a:p>
            <a:fld id="{B6238B5B-F19C-E947-A0BC-87BD7983F871}" type="slidenum">
              <a:rPr lang="en-US" smtClean="0"/>
              <a:pPr/>
              <a:t>3</a:t>
            </a:fld>
            <a:endParaRPr lang="en-US" dirty="0"/>
          </a:p>
        </p:txBody>
      </p:sp>
      <p:sp>
        <p:nvSpPr>
          <p:cNvPr id="6" name="Title 5">
            <a:extLst>
              <a:ext uri="{FF2B5EF4-FFF2-40B4-BE49-F238E27FC236}">
                <a16:creationId xmlns:a16="http://schemas.microsoft.com/office/drawing/2014/main" id="{9A5E3917-D91F-2745-A4A5-1E07166EA557}"/>
              </a:ext>
            </a:extLst>
          </p:cNvPr>
          <p:cNvSpPr>
            <a:spLocks noGrp="1"/>
          </p:cNvSpPr>
          <p:nvPr>
            <p:ph type="title"/>
          </p:nvPr>
        </p:nvSpPr>
        <p:spPr/>
        <p:txBody>
          <a:bodyPr/>
          <a:lstStyle/>
          <a:p>
            <a:r>
              <a:rPr lang="en-US" dirty="0"/>
              <a:t>About</a:t>
            </a:r>
          </a:p>
        </p:txBody>
      </p:sp>
    </p:spTree>
    <p:extLst>
      <p:ext uri="{BB962C8B-B14F-4D97-AF65-F5344CB8AC3E}">
        <p14:creationId xmlns:p14="http://schemas.microsoft.com/office/powerpoint/2010/main" val="670400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34F0D8C-6F1D-DD4C-BED4-BED4EC63EFFE}"/>
              </a:ext>
            </a:extLst>
          </p:cNvPr>
          <p:cNvSpPr>
            <a:spLocks noGrp="1"/>
          </p:cNvSpPr>
          <p:nvPr>
            <p:ph type="body" sz="quarter" idx="13"/>
          </p:nvPr>
        </p:nvSpPr>
        <p:spPr>
          <a:xfrm>
            <a:off x="640077" y="948251"/>
            <a:ext cx="7857152" cy="3743390"/>
          </a:xfrm>
        </p:spPr>
        <p:txBody>
          <a:bodyPr>
            <a:normAutofit fontScale="92500" lnSpcReduction="10000"/>
          </a:bodyPr>
          <a:lstStyle/>
          <a:p>
            <a:pPr marL="285750" indent="-285750">
              <a:buFont typeface="Arial" panose="020B0604020202020204" pitchFamily="34" charset="0"/>
              <a:buChar char="•"/>
            </a:pPr>
            <a:r>
              <a:rPr lang="en-US" sz="1800" u="sng" dirty="0"/>
              <a:t>Demonstrated interest</a:t>
            </a:r>
            <a:r>
              <a:rPr lang="en-US" sz="1800" dirty="0"/>
              <a:t> in conducting clinical science* research on:</a:t>
            </a:r>
          </a:p>
          <a:p>
            <a:pPr marL="733806" lvl="1" indent="-285750"/>
            <a:r>
              <a:rPr lang="en-US" sz="1800" dirty="0"/>
              <a:t>Trauma, adverse experiences</a:t>
            </a:r>
          </a:p>
          <a:p>
            <a:pPr marL="733806" lvl="1" indent="-285750"/>
            <a:r>
              <a:rPr lang="en-US" sz="1800" dirty="0"/>
              <a:t>Psychopathology related to adversity</a:t>
            </a:r>
          </a:p>
          <a:p>
            <a:pPr marL="733806" lvl="1" indent="-285750"/>
            <a:r>
              <a:rPr lang="en-US" sz="1800" dirty="0"/>
              <a:t>Intervention (or D&amp;I) research and methodology</a:t>
            </a:r>
          </a:p>
          <a:p>
            <a:pPr marL="285750" indent="-285750"/>
            <a:r>
              <a:rPr lang="en-US" sz="1800" dirty="0"/>
              <a:t>*public health, psychiatry, medicine, global health, policy, health services</a:t>
            </a:r>
          </a:p>
          <a:p>
            <a:pPr lvl="1" indent="0">
              <a:buNone/>
            </a:pPr>
            <a:endParaRPr lang="en-US" sz="1800" dirty="0"/>
          </a:p>
          <a:p>
            <a:pPr marL="733806" lvl="1" indent="-285750"/>
            <a:r>
              <a:rPr lang="en-US" sz="1800" u="sng" dirty="0"/>
              <a:t>And</a:t>
            </a:r>
            <a:r>
              <a:rPr lang="en-US" sz="1800" dirty="0"/>
              <a:t> with underrepresented or underserved communities</a:t>
            </a:r>
          </a:p>
          <a:p>
            <a:pPr marL="733806" lvl="1" indent="-285750"/>
            <a:endParaRPr lang="en-US" sz="1800" dirty="0"/>
          </a:p>
          <a:p>
            <a:pPr marL="285750" indent="-285750">
              <a:buFont typeface="Arial" panose="020B0604020202020204" pitchFamily="34" charset="0"/>
              <a:buChar char="•"/>
            </a:pPr>
            <a:r>
              <a:rPr lang="en-US" sz="1800" dirty="0"/>
              <a:t>Interested in students who want to build on and improve the ongoing research in the lab in interesting and novel ways</a:t>
            </a:r>
          </a:p>
          <a:p>
            <a:pPr marL="733806" lvl="1" indent="-285750"/>
            <a:r>
              <a:rPr lang="en-US" sz="1800" dirty="0"/>
              <a:t>New research questions, same data different methods, extending work to a different (but feasible and accessible) population, etc.</a:t>
            </a:r>
          </a:p>
          <a:p>
            <a:pPr marL="733806" lvl="1" indent="-285750"/>
            <a:endParaRPr lang="en-US" sz="1800" dirty="0"/>
          </a:p>
          <a:p>
            <a:pPr marL="285750" indent="-285750">
              <a:buFont typeface="Arial" panose="020B0604020202020204" pitchFamily="34" charset="0"/>
              <a:buChar char="•"/>
            </a:pPr>
            <a:r>
              <a:rPr lang="en-US" sz="1800" dirty="0"/>
              <a:t>Courses, work and/or volunteer experiences</a:t>
            </a:r>
          </a:p>
          <a:p>
            <a:pPr marL="285750" indent="-285750">
              <a:buFont typeface="Arial" panose="020B0604020202020204" pitchFamily="34" charset="0"/>
              <a:buChar char="•"/>
            </a:pPr>
            <a:endParaRPr lang="en-US" sz="1800" dirty="0"/>
          </a:p>
          <a:p>
            <a:endParaRPr lang="en-US" sz="1800" dirty="0"/>
          </a:p>
        </p:txBody>
      </p:sp>
      <p:sp>
        <p:nvSpPr>
          <p:cNvPr id="4" name="Date Placeholder 3">
            <a:extLst>
              <a:ext uri="{FF2B5EF4-FFF2-40B4-BE49-F238E27FC236}">
                <a16:creationId xmlns:a16="http://schemas.microsoft.com/office/drawing/2014/main" id="{AACC18C4-0754-4E41-AA1B-C7D145A469B7}"/>
              </a:ext>
            </a:extLst>
          </p:cNvPr>
          <p:cNvSpPr>
            <a:spLocks noGrp="1"/>
          </p:cNvSpPr>
          <p:nvPr>
            <p:ph type="dt" sz="half" idx="18"/>
          </p:nvPr>
        </p:nvSpPr>
        <p:spPr/>
        <p:txBody>
          <a:bodyPr/>
          <a:lstStyle/>
          <a:p>
            <a:fld id="{FA6EA13E-D85D-234A-B454-2515B0E8FC3F}" type="datetime4">
              <a:rPr lang="en-US" smtClean="0"/>
              <a:t>September 8, 2021</a:t>
            </a:fld>
            <a:endParaRPr lang="en-US" dirty="0"/>
          </a:p>
        </p:txBody>
      </p:sp>
      <p:sp>
        <p:nvSpPr>
          <p:cNvPr id="5" name="Slide Number Placeholder 4">
            <a:extLst>
              <a:ext uri="{FF2B5EF4-FFF2-40B4-BE49-F238E27FC236}">
                <a16:creationId xmlns:a16="http://schemas.microsoft.com/office/drawing/2014/main" id="{AF497CEC-B947-3143-B952-556745CE6C20}"/>
              </a:ext>
            </a:extLst>
          </p:cNvPr>
          <p:cNvSpPr>
            <a:spLocks noGrp="1"/>
          </p:cNvSpPr>
          <p:nvPr>
            <p:ph type="sldNum" sz="quarter" idx="19"/>
          </p:nvPr>
        </p:nvSpPr>
        <p:spPr/>
        <p:txBody>
          <a:bodyPr/>
          <a:lstStyle/>
          <a:p>
            <a:fld id="{B6238B5B-F19C-E947-A0BC-87BD7983F871}" type="slidenum">
              <a:rPr lang="en-US" smtClean="0"/>
              <a:pPr/>
              <a:t>4</a:t>
            </a:fld>
            <a:endParaRPr lang="en-US" dirty="0"/>
          </a:p>
        </p:txBody>
      </p:sp>
      <p:sp>
        <p:nvSpPr>
          <p:cNvPr id="6" name="Title 5">
            <a:extLst>
              <a:ext uri="{FF2B5EF4-FFF2-40B4-BE49-F238E27FC236}">
                <a16:creationId xmlns:a16="http://schemas.microsoft.com/office/drawing/2014/main" id="{225AEB2C-5437-304D-B1FD-F870EFF8ACB4}"/>
              </a:ext>
            </a:extLst>
          </p:cNvPr>
          <p:cNvSpPr>
            <a:spLocks noGrp="1"/>
          </p:cNvSpPr>
          <p:nvPr>
            <p:ph type="title"/>
          </p:nvPr>
        </p:nvSpPr>
        <p:spPr/>
        <p:txBody>
          <a:bodyPr/>
          <a:lstStyle/>
          <a:p>
            <a:r>
              <a:rPr lang="en-US" dirty="0"/>
              <a:t>What do you look for in an applicant?</a:t>
            </a:r>
          </a:p>
        </p:txBody>
      </p:sp>
    </p:spTree>
    <p:extLst>
      <p:ext uri="{BB962C8B-B14F-4D97-AF65-F5344CB8AC3E}">
        <p14:creationId xmlns:p14="http://schemas.microsoft.com/office/powerpoint/2010/main" val="2103195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33CF6E5-04FA-EA47-8CC5-0554462F0282}"/>
              </a:ext>
            </a:extLst>
          </p:cNvPr>
          <p:cNvSpPr>
            <a:spLocks noGrp="1"/>
          </p:cNvSpPr>
          <p:nvPr>
            <p:ph type="body" sz="quarter" idx="13"/>
          </p:nvPr>
        </p:nvSpPr>
        <p:spPr>
          <a:xfrm>
            <a:off x="557561" y="1034440"/>
            <a:ext cx="8129239" cy="4175502"/>
          </a:xfrm>
        </p:spPr>
        <p:txBody>
          <a:bodyPr/>
          <a:lstStyle/>
          <a:p>
            <a:pPr marL="285750" indent="-285750">
              <a:buFont typeface="Arial" panose="020B0604020202020204" pitchFamily="34" charset="0"/>
              <a:buChar char="•"/>
            </a:pPr>
            <a:r>
              <a:rPr lang="en-US" sz="2000" dirty="0"/>
              <a:t>Clearly stated reasons for pursuing a clinical science PhD</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Knowledgeable about what the clinical science PhD requires</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u="sng" dirty="0"/>
              <a:t>Passion</a:t>
            </a:r>
            <a:r>
              <a:rPr lang="en-US" sz="2000" dirty="0"/>
              <a:t> for clinical science research</a:t>
            </a:r>
          </a:p>
          <a:p>
            <a:pPr marL="733806" lvl="1" indent="-285750"/>
            <a:r>
              <a:rPr lang="en-US" sz="2000" dirty="0"/>
              <a:t>Took advantage of </a:t>
            </a:r>
            <a:r>
              <a:rPr lang="en-US" sz="2000" i="1" dirty="0"/>
              <a:t>available opportunities </a:t>
            </a:r>
            <a:r>
              <a:rPr lang="en-US" sz="2000" dirty="0"/>
              <a:t>to conduct research and answer questions</a:t>
            </a:r>
          </a:p>
          <a:p>
            <a:pPr marL="733806" lvl="1" indent="-285750"/>
            <a:r>
              <a:rPr lang="en-US" sz="2000" dirty="0"/>
              <a:t>Particularly interested in independent research experience – honors or senior thesis, developed a project idea, led a poster or paper, took an active role in coordinating research studies</a:t>
            </a:r>
          </a:p>
          <a:p>
            <a:pPr marL="733806" lvl="1" indent="-285750"/>
            <a:endParaRPr lang="en-US" sz="2000" dirty="0"/>
          </a:p>
          <a:p>
            <a:endParaRPr lang="en-US" sz="2000" dirty="0"/>
          </a:p>
        </p:txBody>
      </p:sp>
      <p:sp>
        <p:nvSpPr>
          <p:cNvPr id="4" name="Date Placeholder 3">
            <a:extLst>
              <a:ext uri="{FF2B5EF4-FFF2-40B4-BE49-F238E27FC236}">
                <a16:creationId xmlns:a16="http://schemas.microsoft.com/office/drawing/2014/main" id="{93FA828A-FBF0-8241-B55B-23CA90F841AA}"/>
              </a:ext>
            </a:extLst>
          </p:cNvPr>
          <p:cNvSpPr>
            <a:spLocks noGrp="1"/>
          </p:cNvSpPr>
          <p:nvPr>
            <p:ph type="dt" sz="half" idx="18"/>
          </p:nvPr>
        </p:nvSpPr>
        <p:spPr/>
        <p:txBody>
          <a:bodyPr/>
          <a:lstStyle/>
          <a:p>
            <a:fld id="{FA6EA13E-D85D-234A-B454-2515B0E8FC3F}" type="datetime4">
              <a:rPr lang="en-US" smtClean="0"/>
              <a:t>September 8, 2021</a:t>
            </a:fld>
            <a:endParaRPr lang="en-US" dirty="0"/>
          </a:p>
        </p:txBody>
      </p:sp>
      <p:sp>
        <p:nvSpPr>
          <p:cNvPr id="5" name="Slide Number Placeholder 4">
            <a:extLst>
              <a:ext uri="{FF2B5EF4-FFF2-40B4-BE49-F238E27FC236}">
                <a16:creationId xmlns:a16="http://schemas.microsoft.com/office/drawing/2014/main" id="{ACCCC09D-A3C3-D048-BEC7-2119AF648460}"/>
              </a:ext>
            </a:extLst>
          </p:cNvPr>
          <p:cNvSpPr>
            <a:spLocks noGrp="1"/>
          </p:cNvSpPr>
          <p:nvPr>
            <p:ph type="sldNum" sz="quarter" idx="19"/>
          </p:nvPr>
        </p:nvSpPr>
        <p:spPr/>
        <p:txBody>
          <a:bodyPr/>
          <a:lstStyle/>
          <a:p>
            <a:fld id="{B6238B5B-F19C-E947-A0BC-87BD7983F871}" type="slidenum">
              <a:rPr lang="en-US" smtClean="0"/>
              <a:pPr/>
              <a:t>5</a:t>
            </a:fld>
            <a:endParaRPr lang="en-US" dirty="0"/>
          </a:p>
        </p:txBody>
      </p:sp>
      <p:sp>
        <p:nvSpPr>
          <p:cNvPr id="6" name="Title 5">
            <a:extLst>
              <a:ext uri="{FF2B5EF4-FFF2-40B4-BE49-F238E27FC236}">
                <a16:creationId xmlns:a16="http://schemas.microsoft.com/office/drawing/2014/main" id="{C2528E78-78AB-094F-AB69-B2CA46B85948}"/>
              </a:ext>
            </a:extLst>
          </p:cNvPr>
          <p:cNvSpPr>
            <a:spLocks noGrp="1"/>
          </p:cNvSpPr>
          <p:nvPr>
            <p:ph type="title"/>
          </p:nvPr>
        </p:nvSpPr>
        <p:spPr/>
        <p:txBody>
          <a:bodyPr/>
          <a:lstStyle/>
          <a:p>
            <a:r>
              <a:rPr lang="en-US" dirty="0"/>
              <a:t>What do you look for in an applicant? Cont.</a:t>
            </a:r>
          </a:p>
        </p:txBody>
      </p:sp>
    </p:spTree>
    <p:extLst>
      <p:ext uri="{BB962C8B-B14F-4D97-AF65-F5344CB8AC3E}">
        <p14:creationId xmlns:p14="http://schemas.microsoft.com/office/powerpoint/2010/main" val="2533780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33CF6E5-04FA-EA47-8CC5-0554462F0282}"/>
              </a:ext>
            </a:extLst>
          </p:cNvPr>
          <p:cNvSpPr>
            <a:spLocks noGrp="1"/>
          </p:cNvSpPr>
          <p:nvPr>
            <p:ph type="body" sz="quarter" idx="13"/>
          </p:nvPr>
        </p:nvSpPr>
        <p:spPr>
          <a:xfrm>
            <a:off x="557561" y="1115120"/>
            <a:ext cx="8129239" cy="3409138"/>
          </a:xfrm>
        </p:spPr>
        <p:txBody>
          <a:bodyPr/>
          <a:lstStyle/>
          <a:p>
            <a:pPr marL="285750" indent="-285750">
              <a:buFont typeface="Arial" panose="020B0604020202020204" pitchFamily="34" charset="0"/>
              <a:buChar char="•"/>
            </a:pPr>
            <a:r>
              <a:rPr lang="en-US" sz="1800" dirty="0"/>
              <a:t>Enjoys solving problems and mastering new skills and techniques – perseverance and self-efficacy</a:t>
            </a:r>
          </a:p>
          <a:p>
            <a:pPr marL="285750" indent="-285750">
              <a:buFont typeface="Arial" panose="020B0604020202020204" pitchFamily="34" charset="0"/>
              <a:buChar char="•"/>
            </a:pPr>
            <a:r>
              <a:rPr lang="en-US" sz="1800" dirty="0"/>
              <a:t>Curiosity; an “ideas-person” – enjoys generating new ideas and hypotheses</a:t>
            </a:r>
          </a:p>
          <a:p>
            <a:pPr marL="285750" indent="-285750">
              <a:buFont typeface="Arial" panose="020B0604020202020204" pitchFamily="34" charset="0"/>
              <a:buChar char="•"/>
            </a:pPr>
            <a:r>
              <a:rPr lang="en-US" sz="1800" dirty="0"/>
              <a:t>Strong writer</a:t>
            </a:r>
          </a:p>
          <a:p>
            <a:pPr marL="733806" lvl="1" indent="-285750"/>
            <a:endParaRPr lang="en-US" sz="1800" dirty="0"/>
          </a:p>
          <a:p>
            <a:pPr marL="285750" indent="-285750">
              <a:buFont typeface="Arial" panose="020B0604020202020204" pitchFamily="34" charset="0"/>
              <a:buChar char="•"/>
            </a:pPr>
            <a:r>
              <a:rPr lang="en-US" sz="1800" dirty="0"/>
              <a:t>Leader, takes initiative, someone who others would say might run their own lab in the future </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sz="1800" u="sng" dirty="0"/>
              <a:t>Stands out from other RAs</a:t>
            </a:r>
            <a:r>
              <a:rPr lang="en-US" sz="1800" dirty="0"/>
              <a:t> – letter writers can play a role here</a:t>
            </a:r>
            <a:endParaRPr lang="en-US" sz="1800" u="sng" dirty="0"/>
          </a:p>
          <a:p>
            <a:endParaRPr lang="en-US" sz="1800" dirty="0"/>
          </a:p>
        </p:txBody>
      </p:sp>
      <p:sp>
        <p:nvSpPr>
          <p:cNvPr id="4" name="Date Placeholder 3">
            <a:extLst>
              <a:ext uri="{FF2B5EF4-FFF2-40B4-BE49-F238E27FC236}">
                <a16:creationId xmlns:a16="http://schemas.microsoft.com/office/drawing/2014/main" id="{93FA828A-FBF0-8241-B55B-23CA90F841AA}"/>
              </a:ext>
            </a:extLst>
          </p:cNvPr>
          <p:cNvSpPr>
            <a:spLocks noGrp="1"/>
          </p:cNvSpPr>
          <p:nvPr>
            <p:ph type="dt" sz="half" idx="18"/>
          </p:nvPr>
        </p:nvSpPr>
        <p:spPr/>
        <p:txBody>
          <a:bodyPr/>
          <a:lstStyle/>
          <a:p>
            <a:fld id="{FA6EA13E-D85D-234A-B454-2515B0E8FC3F}" type="datetime4">
              <a:rPr lang="en-US" smtClean="0"/>
              <a:t>September 8, 2021</a:t>
            </a:fld>
            <a:endParaRPr lang="en-US" dirty="0"/>
          </a:p>
        </p:txBody>
      </p:sp>
      <p:sp>
        <p:nvSpPr>
          <p:cNvPr id="5" name="Slide Number Placeholder 4">
            <a:extLst>
              <a:ext uri="{FF2B5EF4-FFF2-40B4-BE49-F238E27FC236}">
                <a16:creationId xmlns:a16="http://schemas.microsoft.com/office/drawing/2014/main" id="{ACCCC09D-A3C3-D048-BEC7-2119AF648460}"/>
              </a:ext>
            </a:extLst>
          </p:cNvPr>
          <p:cNvSpPr>
            <a:spLocks noGrp="1"/>
          </p:cNvSpPr>
          <p:nvPr>
            <p:ph type="sldNum" sz="quarter" idx="19"/>
          </p:nvPr>
        </p:nvSpPr>
        <p:spPr/>
        <p:txBody>
          <a:bodyPr/>
          <a:lstStyle/>
          <a:p>
            <a:fld id="{B6238B5B-F19C-E947-A0BC-87BD7983F871}" type="slidenum">
              <a:rPr lang="en-US" smtClean="0"/>
              <a:pPr/>
              <a:t>6</a:t>
            </a:fld>
            <a:endParaRPr lang="en-US" dirty="0"/>
          </a:p>
        </p:txBody>
      </p:sp>
      <p:sp>
        <p:nvSpPr>
          <p:cNvPr id="6" name="Title 5">
            <a:extLst>
              <a:ext uri="{FF2B5EF4-FFF2-40B4-BE49-F238E27FC236}">
                <a16:creationId xmlns:a16="http://schemas.microsoft.com/office/drawing/2014/main" id="{C2528E78-78AB-094F-AB69-B2CA46B85948}"/>
              </a:ext>
            </a:extLst>
          </p:cNvPr>
          <p:cNvSpPr>
            <a:spLocks noGrp="1"/>
          </p:cNvSpPr>
          <p:nvPr>
            <p:ph type="title"/>
          </p:nvPr>
        </p:nvSpPr>
        <p:spPr/>
        <p:txBody>
          <a:bodyPr/>
          <a:lstStyle/>
          <a:p>
            <a:r>
              <a:rPr lang="en-US" dirty="0"/>
              <a:t>What do you look for in an applicant? Cont.</a:t>
            </a:r>
          </a:p>
        </p:txBody>
      </p:sp>
    </p:spTree>
    <p:extLst>
      <p:ext uri="{BB962C8B-B14F-4D97-AF65-F5344CB8AC3E}">
        <p14:creationId xmlns:p14="http://schemas.microsoft.com/office/powerpoint/2010/main" val="2572384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82636A0-0C70-EB43-9712-3F1193DFBC23}"/>
              </a:ext>
            </a:extLst>
          </p:cNvPr>
          <p:cNvSpPr>
            <a:spLocks noGrp="1"/>
          </p:cNvSpPr>
          <p:nvPr>
            <p:ph type="body" sz="quarter" idx="13"/>
          </p:nvPr>
        </p:nvSpPr>
        <p:spPr>
          <a:xfrm>
            <a:off x="548638" y="994056"/>
            <a:ext cx="8046723" cy="3508653"/>
          </a:xfrm>
        </p:spPr>
        <p:txBody>
          <a:bodyPr/>
          <a:lstStyle/>
          <a:p>
            <a:pPr marL="285750" indent="-285750">
              <a:buFont typeface="Arial" panose="020B0604020202020204" pitchFamily="34" charset="0"/>
              <a:buChar char="•"/>
            </a:pPr>
            <a:r>
              <a:rPr lang="en-US" dirty="0"/>
              <a:t>A high GPA</a:t>
            </a:r>
          </a:p>
          <a:p>
            <a:pPr marL="285750" indent="-285750">
              <a:buFont typeface="Arial" panose="020B0604020202020204" pitchFamily="34" charset="0"/>
              <a:buChar char="•"/>
            </a:pPr>
            <a:r>
              <a:rPr lang="en-US" dirty="0"/>
              <a:t>Publications</a:t>
            </a:r>
          </a:p>
          <a:p>
            <a:pPr marL="285750" indent="-285750">
              <a:buFont typeface="Arial" panose="020B0604020202020204" pitchFamily="34" charset="0"/>
              <a:buChar char="•"/>
            </a:pPr>
            <a:r>
              <a:rPr lang="en-US" dirty="0"/>
              <a:t>Many years of research experience</a:t>
            </a:r>
          </a:p>
          <a:p>
            <a:pPr marL="285750" indent="-285750">
              <a:buFont typeface="Arial" panose="020B0604020202020204" pitchFamily="34" charset="0"/>
              <a:buChar char="•"/>
            </a:pPr>
            <a:r>
              <a:rPr lang="en-US" dirty="0"/>
              <a:t>Clinical experience (e.g. worked on a hotline or volunteered in a clinic)</a:t>
            </a:r>
          </a:p>
          <a:p>
            <a:pPr marL="285750" indent="-285750">
              <a:buFont typeface="Arial" panose="020B0604020202020204" pitchFamily="34" charset="0"/>
              <a:buChar char="•"/>
            </a:pPr>
            <a:r>
              <a:rPr lang="en-US" dirty="0"/>
              <a:t>Etc.</a:t>
            </a:r>
          </a:p>
          <a:p>
            <a:pPr marL="285750" indent="-285750">
              <a:buFont typeface="Arial" panose="020B0604020202020204" pitchFamily="34" charset="0"/>
              <a:buChar char="•"/>
            </a:pPr>
            <a:endParaRPr lang="en-US" dirty="0"/>
          </a:p>
          <a:p>
            <a:r>
              <a:rPr lang="en-US" dirty="0"/>
              <a:t>The above are blunt indicators of “potential.” Identify YOUR indicators. Provide evidence that you are able to excel and thrive in a competitive research-focused clinical science program</a:t>
            </a:r>
          </a:p>
          <a:p>
            <a:endParaRPr lang="en-US" dirty="0"/>
          </a:p>
          <a:p>
            <a:r>
              <a:rPr lang="en-US" dirty="0"/>
              <a:t>Applications are reviewed holistically. Focus on what you DO HAVE. What makes </a:t>
            </a:r>
            <a:r>
              <a:rPr lang="en-US" u="sng" dirty="0"/>
              <a:t>you</a:t>
            </a:r>
            <a:r>
              <a:rPr lang="en-US" dirty="0"/>
              <a:t> stand apart from other applicants. The more specific the better. </a:t>
            </a:r>
          </a:p>
          <a:p>
            <a:endParaRPr lang="en-US" dirty="0"/>
          </a:p>
        </p:txBody>
      </p:sp>
      <p:sp>
        <p:nvSpPr>
          <p:cNvPr id="4" name="Date Placeholder 3">
            <a:extLst>
              <a:ext uri="{FF2B5EF4-FFF2-40B4-BE49-F238E27FC236}">
                <a16:creationId xmlns:a16="http://schemas.microsoft.com/office/drawing/2014/main" id="{B52E24A8-26F7-C24D-ADB9-4C778A852225}"/>
              </a:ext>
            </a:extLst>
          </p:cNvPr>
          <p:cNvSpPr>
            <a:spLocks noGrp="1"/>
          </p:cNvSpPr>
          <p:nvPr>
            <p:ph type="dt" sz="half" idx="18"/>
          </p:nvPr>
        </p:nvSpPr>
        <p:spPr/>
        <p:txBody>
          <a:bodyPr/>
          <a:lstStyle/>
          <a:p>
            <a:fld id="{FA6EA13E-D85D-234A-B454-2515B0E8FC3F}" type="datetime4">
              <a:rPr lang="en-US" smtClean="0"/>
              <a:t>September 8, 2021</a:t>
            </a:fld>
            <a:endParaRPr lang="en-US" dirty="0"/>
          </a:p>
        </p:txBody>
      </p:sp>
      <p:sp>
        <p:nvSpPr>
          <p:cNvPr id="5" name="Slide Number Placeholder 4">
            <a:extLst>
              <a:ext uri="{FF2B5EF4-FFF2-40B4-BE49-F238E27FC236}">
                <a16:creationId xmlns:a16="http://schemas.microsoft.com/office/drawing/2014/main" id="{84101F0F-B35C-B547-8800-5859E6204AD0}"/>
              </a:ext>
            </a:extLst>
          </p:cNvPr>
          <p:cNvSpPr>
            <a:spLocks noGrp="1"/>
          </p:cNvSpPr>
          <p:nvPr>
            <p:ph type="sldNum" sz="quarter" idx="19"/>
          </p:nvPr>
        </p:nvSpPr>
        <p:spPr/>
        <p:txBody>
          <a:bodyPr/>
          <a:lstStyle/>
          <a:p>
            <a:fld id="{B6238B5B-F19C-E947-A0BC-87BD7983F871}" type="slidenum">
              <a:rPr lang="en-US" smtClean="0"/>
              <a:pPr/>
              <a:t>7</a:t>
            </a:fld>
            <a:endParaRPr lang="en-US" dirty="0"/>
          </a:p>
        </p:txBody>
      </p:sp>
      <p:sp>
        <p:nvSpPr>
          <p:cNvPr id="6" name="Title 5">
            <a:extLst>
              <a:ext uri="{FF2B5EF4-FFF2-40B4-BE49-F238E27FC236}">
                <a16:creationId xmlns:a16="http://schemas.microsoft.com/office/drawing/2014/main" id="{4E392BD2-B926-B645-88ED-B76F1BF46074}"/>
              </a:ext>
            </a:extLst>
          </p:cNvPr>
          <p:cNvSpPr>
            <a:spLocks noGrp="1"/>
          </p:cNvSpPr>
          <p:nvPr>
            <p:ph type="title"/>
          </p:nvPr>
        </p:nvSpPr>
        <p:spPr/>
        <p:txBody>
          <a:bodyPr/>
          <a:lstStyle/>
          <a:p>
            <a:r>
              <a:rPr lang="en-US" dirty="0"/>
              <a:t>What if I don’t have…</a:t>
            </a:r>
          </a:p>
        </p:txBody>
      </p:sp>
    </p:spTree>
    <p:extLst>
      <p:ext uri="{BB962C8B-B14F-4D97-AF65-F5344CB8AC3E}">
        <p14:creationId xmlns:p14="http://schemas.microsoft.com/office/powerpoint/2010/main" val="1019385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066F4A2-077A-CB44-962A-C156CC5BA3A3}"/>
              </a:ext>
            </a:extLst>
          </p:cNvPr>
          <p:cNvSpPr>
            <a:spLocks noGrp="1"/>
          </p:cNvSpPr>
          <p:nvPr>
            <p:ph type="body" sz="quarter" idx="13"/>
          </p:nvPr>
        </p:nvSpPr>
        <p:spPr>
          <a:xfrm>
            <a:off x="640076" y="1108432"/>
            <a:ext cx="7709289" cy="2975173"/>
          </a:xfrm>
        </p:spPr>
        <p:txBody>
          <a:bodyPr/>
          <a:lstStyle/>
          <a:p>
            <a:r>
              <a:rPr lang="en-US" dirty="0">
                <a:hlinkClick r:id="rId2"/>
              </a:rPr>
              <a:t>https://nglab.psych.ucla.edu/research/current/</a:t>
            </a:r>
            <a:r>
              <a:rPr lang="en-US" dirty="0"/>
              <a:t> for complete list of projects</a:t>
            </a:r>
          </a:p>
          <a:p>
            <a:endParaRPr lang="en-US" dirty="0"/>
          </a:p>
          <a:p>
            <a:r>
              <a:rPr lang="en-US" dirty="0"/>
              <a:t>My primary projects: </a:t>
            </a:r>
          </a:p>
          <a:p>
            <a:pPr marL="285750" indent="-285750">
              <a:buFont typeface="Arial" panose="020B0604020202020204" pitchFamily="34" charset="0"/>
              <a:buChar char="•"/>
            </a:pPr>
            <a:r>
              <a:rPr lang="en-US" dirty="0"/>
              <a:t>PTSD Screening and Treatment in Adolescent Medicine Primary Care</a:t>
            </a:r>
          </a:p>
          <a:p>
            <a:pPr marL="285750" indent="-285750">
              <a:buFont typeface="Arial" panose="020B0604020202020204" pitchFamily="34" charset="0"/>
              <a:buChar char="•"/>
            </a:pPr>
            <a:r>
              <a:rPr lang="en-US" dirty="0"/>
              <a:t>SHARK Study: Primary Care intervention for PTSD in Adolescents Randomized Controlled Trial</a:t>
            </a:r>
          </a:p>
          <a:p>
            <a:pPr marL="285750" indent="-285750">
              <a:buFont typeface="Arial" panose="020B0604020202020204" pitchFamily="34" charset="0"/>
              <a:buChar char="•"/>
            </a:pPr>
            <a:r>
              <a:rPr lang="en-US" dirty="0"/>
              <a:t>Ethiopia PTSD Treatment in Primary Care: Feasibility and Implementation Trial</a:t>
            </a:r>
          </a:p>
          <a:p>
            <a:endParaRPr lang="en-US" b="1" dirty="0"/>
          </a:p>
          <a:p>
            <a:r>
              <a:rPr lang="en-US" dirty="0"/>
              <a:t>Projects and collaborations are always evolving…</a:t>
            </a:r>
          </a:p>
          <a:p>
            <a:endParaRPr lang="en-US" dirty="0"/>
          </a:p>
        </p:txBody>
      </p:sp>
      <p:sp>
        <p:nvSpPr>
          <p:cNvPr id="4" name="Date Placeholder 3">
            <a:extLst>
              <a:ext uri="{FF2B5EF4-FFF2-40B4-BE49-F238E27FC236}">
                <a16:creationId xmlns:a16="http://schemas.microsoft.com/office/drawing/2014/main" id="{F755C262-B164-E24B-AF81-96E1B17143A7}"/>
              </a:ext>
            </a:extLst>
          </p:cNvPr>
          <p:cNvSpPr>
            <a:spLocks noGrp="1"/>
          </p:cNvSpPr>
          <p:nvPr>
            <p:ph type="dt" sz="half" idx="18"/>
          </p:nvPr>
        </p:nvSpPr>
        <p:spPr/>
        <p:txBody>
          <a:bodyPr/>
          <a:lstStyle/>
          <a:p>
            <a:fld id="{FA6EA13E-D85D-234A-B454-2515B0E8FC3F}" type="datetime4">
              <a:rPr lang="en-US" smtClean="0"/>
              <a:t>September 8, 2021</a:t>
            </a:fld>
            <a:endParaRPr lang="en-US" dirty="0"/>
          </a:p>
        </p:txBody>
      </p:sp>
      <p:sp>
        <p:nvSpPr>
          <p:cNvPr id="5" name="Slide Number Placeholder 4">
            <a:extLst>
              <a:ext uri="{FF2B5EF4-FFF2-40B4-BE49-F238E27FC236}">
                <a16:creationId xmlns:a16="http://schemas.microsoft.com/office/drawing/2014/main" id="{45DA9152-20EA-6F47-A412-8DCE32069E6B}"/>
              </a:ext>
            </a:extLst>
          </p:cNvPr>
          <p:cNvSpPr>
            <a:spLocks noGrp="1"/>
          </p:cNvSpPr>
          <p:nvPr>
            <p:ph type="sldNum" sz="quarter" idx="19"/>
          </p:nvPr>
        </p:nvSpPr>
        <p:spPr/>
        <p:txBody>
          <a:bodyPr/>
          <a:lstStyle/>
          <a:p>
            <a:fld id="{B6238B5B-F19C-E947-A0BC-87BD7983F871}" type="slidenum">
              <a:rPr lang="en-US" smtClean="0"/>
              <a:pPr/>
              <a:t>8</a:t>
            </a:fld>
            <a:endParaRPr lang="en-US" dirty="0"/>
          </a:p>
        </p:txBody>
      </p:sp>
      <p:sp>
        <p:nvSpPr>
          <p:cNvPr id="6" name="Title 5">
            <a:extLst>
              <a:ext uri="{FF2B5EF4-FFF2-40B4-BE49-F238E27FC236}">
                <a16:creationId xmlns:a16="http://schemas.microsoft.com/office/drawing/2014/main" id="{DA231B1C-C435-E840-8F9E-B9527A5694B4}"/>
              </a:ext>
            </a:extLst>
          </p:cNvPr>
          <p:cNvSpPr>
            <a:spLocks noGrp="1"/>
          </p:cNvSpPr>
          <p:nvPr>
            <p:ph type="title"/>
          </p:nvPr>
        </p:nvSpPr>
        <p:spPr/>
        <p:txBody>
          <a:bodyPr/>
          <a:lstStyle/>
          <a:p>
            <a:r>
              <a:rPr lang="en-US" dirty="0"/>
              <a:t>Current and upcoming research</a:t>
            </a:r>
          </a:p>
        </p:txBody>
      </p:sp>
    </p:spTree>
    <p:extLst>
      <p:ext uri="{BB962C8B-B14F-4D97-AF65-F5344CB8AC3E}">
        <p14:creationId xmlns:p14="http://schemas.microsoft.com/office/powerpoint/2010/main" val="3555501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64E9BFB-46B5-0A40-93AC-0BAAF32C9DC0}"/>
              </a:ext>
            </a:extLst>
          </p:cNvPr>
          <p:cNvSpPr>
            <a:spLocks noGrp="1"/>
          </p:cNvSpPr>
          <p:nvPr>
            <p:ph type="body" sz="quarter" idx="13"/>
          </p:nvPr>
        </p:nvSpPr>
        <p:spPr>
          <a:xfrm>
            <a:off x="742069" y="917870"/>
            <a:ext cx="7568416" cy="4025717"/>
          </a:xfrm>
        </p:spPr>
        <p:txBody>
          <a:bodyPr/>
          <a:lstStyle/>
          <a:p>
            <a:pPr marL="285750" indent="-285750">
              <a:buFont typeface="Arial" panose="020B0604020202020204" pitchFamily="34" charset="0"/>
              <a:buChar char="•"/>
            </a:pPr>
            <a:r>
              <a:rPr lang="en-US" sz="1200" dirty="0"/>
              <a:t>I plan to take 1 or 2 students in the 2021-2022 application cycle</a:t>
            </a:r>
          </a:p>
          <a:p>
            <a:pPr marL="285750" indent="-285750">
              <a:buFont typeface="Arial" panose="020B0604020202020204" pitchFamily="34" charset="0"/>
              <a:buChar char="•"/>
            </a:pPr>
            <a:r>
              <a:rPr lang="en-US" sz="1200" dirty="0"/>
              <a:t>Meet with mentees individually once per week unless they prefer every other week</a:t>
            </a:r>
          </a:p>
          <a:p>
            <a:pPr marL="285750" indent="-285750">
              <a:buFont typeface="Arial" panose="020B0604020202020204" pitchFamily="34" charset="0"/>
              <a:buChar char="•"/>
            </a:pPr>
            <a:endParaRPr lang="en-US" sz="1200" dirty="0"/>
          </a:p>
          <a:p>
            <a:pPr marL="285750" indent="-285750">
              <a:buFont typeface="Arial" panose="020B0604020202020204" pitchFamily="34" charset="0"/>
              <a:buChar char="•"/>
            </a:pPr>
            <a:r>
              <a:rPr lang="en-US" sz="1200" dirty="0"/>
              <a:t>Project selection</a:t>
            </a:r>
          </a:p>
          <a:p>
            <a:pPr marL="733806" lvl="1" indent="-285750"/>
            <a:r>
              <a:rPr lang="en-US" sz="1200" dirty="0"/>
              <a:t>Open to all projects that are generally focused on underserved populations affected by trauma – it has to be feasible within the resource and time limitations of the student</a:t>
            </a:r>
          </a:p>
          <a:p>
            <a:pPr marL="1008126" lvl="2" indent="-285750"/>
            <a:r>
              <a:rPr lang="en-US" sz="1200" dirty="0"/>
              <a:t>Students often apply for external funding to cover their time and research costs</a:t>
            </a:r>
          </a:p>
          <a:p>
            <a:pPr marL="1008126" lvl="2" indent="-285750"/>
            <a:r>
              <a:rPr lang="en-US" sz="1200" dirty="0"/>
              <a:t>Work together to ensure they can complete the project even if the grant isn’t awarded</a:t>
            </a:r>
          </a:p>
          <a:p>
            <a:pPr marL="733806" lvl="1" indent="-285750"/>
            <a:endParaRPr lang="en-US" sz="1200" dirty="0"/>
          </a:p>
          <a:p>
            <a:pPr marL="733806" lvl="1" indent="-285750"/>
            <a:r>
              <a:rPr lang="en-US" sz="1200" dirty="0"/>
              <a:t>Collaborate with mentees on research projects. Usually the student has a general topic of interest and I help identify a dataset or project that would allow them to explore that project and that is feasible</a:t>
            </a:r>
          </a:p>
          <a:p>
            <a:pPr marL="733806" lvl="1" indent="-285750"/>
            <a:endParaRPr lang="en-US" sz="1200" dirty="0"/>
          </a:p>
          <a:p>
            <a:pPr marL="733806" lvl="1" indent="-285750"/>
            <a:r>
              <a:rPr lang="en-US" sz="1200" dirty="0"/>
              <a:t>For the 251 project (Master’s/2</a:t>
            </a:r>
            <a:r>
              <a:rPr lang="en-US" sz="1200" baseline="30000" dirty="0"/>
              <a:t>nd</a:t>
            </a:r>
            <a:r>
              <a:rPr lang="en-US" sz="1200" dirty="0"/>
              <a:t> year project) I am usually more involved in helping to identify the project since they have to complete it quickly. There is more flexibility in the dissertation topic</a:t>
            </a:r>
          </a:p>
          <a:p>
            <a:pPr marL="733806" lvl="1" indent="-285750"/>
            <a:endParaRPr lang="en-US" sz="1200" dirty="0"/>
          </a:p>
          <a:p>
            <a:pPr marL="285750" indent="-285750">
              <a:buFont typeface="Arial" panose="020B0604020202020204" pitchFamily="34" charset="0"/>
              <a:buChar char="•"/>
            </a:pPr>
            <a:r>
              <a:rPr lang="en-US" sz="1200" dirty="0"/>
              <a:t>Mentorship style – good question for the grad students!</a:t>
            </a:r>
          </a:p>
          <a:p>
            <a:pPr marL="285750" indent="-285750">
              <a:buFont typeface="Arial" panose="020B0604020202020204" pitchFamily="34" charset="0"/>
              <a:buChar char="•"/>
            </a:pPr>
            <a:endParaRPr lang="en-US" sz="1200" dirty="0"/>
          </a:p>
        </p:txBody>
      </p:sp>
      <p:sp>
        <p:nvSpPr>
          <p:cNvPr id="4" name="Date Placeholder 3">
            <a:extLst>
              <a:ext uri="{FF2B5EF4-FFF2-40B4-BE49-F238E27FC236}">
                <a16:creationId xmlns:a16="http://schemas.microsoft.com/office/drawing/2014/main" id="{C1DF345A-B589-684A-B359-DFE488268167}"/>
              </a:ext>
            </a:extLst>
          </p:cNvPr>
          <p:cNvSpPr>
            <a:spLocks noGrp="1"/>
          </p:cNvSpPr>
          <p:nvPr>
            <p:ph type="dt" sz="half" idx="18"/>
          </p:nvPr>
        </p:nvSpPr>
        <p:spPr/>
        <p:txBody>
          <a:bodyPr/>
          <a:lstStyle/>
          <a:p>
            <a:fld id="{FA6EA13E-D85D-234A-B454-2515B0E8FC3F}" type="datetime4">
              <a:rPr lang="en-US" smtClean="0"/>
              <a:t>September 8, 2021</a:t>
            </a:fld>
            <a:endParaRPr lang="en-US" dirty="0"/>
          </a:p>
        </p:txBody>
      </p:sp>
      <p:sp>
        <p:nvSpPr>
          <p:cNvPr id="5" name="Slide Number Placeholder 4">
            <a:extLst>
              <a:ext uri="{FF2B5EF4-FFF2-40B4-BE49-F238E27FC236}">
                <a16:creationId xmlns:a16="http://schemas.microsoft.com/office/drawing/2014/main" id="{0ACD0206-7E1E-A54D-BFCE-2ACE96D6FB2F}"/>
              </a:ext>
            </a:extLst>
          </p:cNvPr>
          <p:cNvSpPr>
            <a:spLocks noGrp="1"/>
          </p:cNvSpPr>
          <p:nvPr>
            <p:ph type="sldNum" sz="quarter" idx="19"/>
          </p:nvPr>
        </p:nvSpPr>
        <p:spPr/>
        <p:txBody>
          <a:bodyPr/>
          <a:lstStyle/>
          <a:p>
            <a:fld id="{B6238B5B-F19C-E947-A0BC-87BD7983F871}" type="slidenum">
              <a:rPr lang="en-US" smtClean="0"/>
              <a:pPr/>
              <a:t>9</a:t>
            </a:fld>
            <a:endParaRPr lang="en-US" dirty="0"/>
          </a:p>
        </p:txBody>
      </p:sp>
      <p:sp>
        <p:nvSpPr>
          <p:cNvPr id="6" name="Title 5">
            <a:extLst>
              <a:ext uri="{FF2B5EF4-FFF2-40B4-BE49-F238E27FC236}">
                <a16:creationId xmlns:a16="http://schemas.microsoft.com/office/drawing/2014/main" id="{FFE97176-E53E-1F4D-9ABD-E283EAD57637}"/>
              </a:ext>
            </a:extLst>
          </p:cNvPr>
          <p:cNvSpPr>
            <a:spLocks noGrp="1"/>
          </p:cNvSpPr>
          <p:nvPr>
            <p:ph type="title"/>
          </p:nvPr>
        </p:nvSpPr>
        <p:spPr/>
        <p:txBody>
          <a:bodyPr/>
          <a:lstStyle/>
          <a:p>
            <a:r>
              <a:rPr lang="en-US" dirty="0"/>
              <a:t>Mentoring</a:t>
            </a:r>
          </a:p>
        </p:txBody>
      </p:sp>
    </p:spTree>
    <p:extLst>
      <p:ext uri="{BB962C8B-B14F-4D97-AF65-F5344CB8AC3E}">
        <p14:creationId xmlns:p14="http://schemas.microsoft.com/office/powerpoint/2010/main" val="427086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theme/theme1.xml><?xml version="1.0" encoding="utf-8"?>
<a:theme xmlns:a="http://schemas.openxmlformats.org/drawingml/2006/main" name="presentation-01-light">
  <a:themeElements>
    <a:clrScheme name="Brand-01-Colors">
      <a:dk1>
        <a:srgbClr val="57585B"/>
      </a:dk1>
      <a:lt1>
        <a:srgbClr val="FFFFFF"/>
      </a:lt1>
      <a:dk2>
        <a:srgbClr val="2774AE"/>
      </a:dk2>
      <a:lt2>
        <a:srgbClr val="FFFFFF"/>
      </a:lt2>
      <a:accent1>
        <a:srgbClr val="2774AE"/>
      </a:accent1>
      <a:accent2>
        <a:srgbClr val="898989"/>
      </a:accent2>
      <a:accent3>
        <a:srgbClr val="DAE6F4"/>
      </a:accent3>
      <a:accent4>
        <a:srgbClr val="8AB8E8"/>
      </a:accent4>
      <a:accent5>
        <a:srgbClr val="FFC72B"/>
      </a:accent5>
      <a:accent6>
        <a:srgbClr val="00375B"/>
      </a:accent6>
      <a:hlink>
        <a:srgbClr val="00375B"/>
      </a:hlink>
      <a:folHlink>
        <a:srgbClr val="5123B0"/>
      </a:folHlink>
    </a:clrScheme>
    <a:fontScheme name="Brand-StratComm">
      <a:majorFont>
        <a:latin typeface="Helvetica"/>
        <a:ea typeface=""/>
        <a:cs typeface=""/>
      </a:majorFont>
      <a:minorFont>
        <a:latin typeface="Helvetic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spAutoFit/>
      </a:bodyPr>
      <a:lstStyle>
        <a:defPPr algn="l">
          <a:defRPr sz="1400" dirty="0" err="1" smtClean="0"/>
        </a:defPPr>
      </a:lstStyle>
    </a:txDef>
  </a:objectDefaults>
  <a:extraClrSchemeLst/>
  <a:extLst>
    <a:ext uri="{05A4C25C-085E-4340-85A3-A5531E510DB2}">
      <thm15:themeFamily xmlns:thm15="http://schemas.microsoft.com/office/thememl/2012/main" name="Presentation1" id="{3E04E8B8-11FA-E649-9371-C7E26FFEAA93}" vid="{F579B5EC-11F9-A448-A60F-FC626C1FC18E}"/>
    </a:ext>
  </a:extLst>
</a:theme>
</file>

<file path=ppt/theme/theme2.xml><?xml version="1.0" encoding="utf-8"?>
<a:theme xmlns:a="http://schemas.openxmlformats.org/drawingml/2006/main" name="presentation-01-dark">
  <a:themeElements>
    <a:clrScheme name="Brand-01-Colors">
      <a:dk1>
        <a:srgbClr val="57585B"/>
      </a:dk1>
      <a:lt1>
        <a:srgbClr val="FFFFFF"/>
      </a:lt1>
      <a:dk2>
        <a:srgbClr val="2774AE"/>
      </a:dk2>
      <a:lt2>
        <a:srgbClr val="FFFFFF"/>
      </a:lt2>
      <a:accent1>
        <a:srgbClr val="2774AE"/>
      </a:accent1>
      <a:accent2>
        <a:srgbClr val="898989"/>
      </a:accent2>
      <a:accent3>
        <a:srgbClr val="DAE6F4"/>
      </a:accent3>
      <a:accent4>
        <a:srgbClr val="8AB8E8"/>
      </a:accent4>
      <a:accent5>
        <a:srgbClr val="FFC72B"/>
      </a:accent5>
      <a:accent6>
        <a:srgbClr val="00375B"/>
      </a:accent6>
      <a:hlink>
        <a:srgbClr val="00375B"/>
      </a:hlink>
      <a:folHlink>
        <a:srgbClr val="5123B0"/>
      </a:folHlink>
    </a:clrScheme>
    <a:fontScheme name="Brand-StratComm">
      <a:majorFont>
        <a:latin typeface="Helvetica"/>
        <a:ea typeface=""/>
        <a:cs typeface=""/>
      </a:majorFont>
      <a:minorFont>
        <a:latin typeface="Helvetic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3E04E8B8-11FA-E649-9371-C7E26FFEAA93}" vid="{088CCEDB-8790-5B4F-BA1F-7A08D2F1B035}"/>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presentation-01-light</Template>
  <TotalTime>1446</TotalTime>
  <Words>1151</Words>
  <Application>Microsoft Macintosh PowerPoint</Application>
  <PresentationFormat>On-screen Show (16:9)</PresentationFormat>
  <Paragraphs>131</Paragraphs>
  <Slides>12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12</vt:i4>
      </vt:variant>
    </vt:vector>
  </HeadingPairs>
  <TitlesOfParts>
    <vt:vector size="18" baseType="lpstr">
      <vt:lpstr>Arial</vt:lpstr>
      <vt:lpstr>Calibri</vt:lpstr>
      <vt:lpstr>Helvetica</vt:lpstr>
      <vt:lpstr>Helvetica Regular</vt:lpstr>
      <vt:lpstr>presentation-01-light</vt:lpstr>
      <vt:lpstr>presentation-01-dark</vt:lpstr>
      <vt:lpstr>PowerPoint Presentation</vt:lpstr>
      <vt:lpstr>Welcome!</vt:lpstr>
      <vt:lpstr>About</vt:lpstr>
      <vt:lpstr>What do you look for in an applicant?</vt:lpstr>
      <vt:lpstr>What do you look for in an applicant? Cont.</vt:lpstr>
      <vt:lpstr>What do you look for in an applicant? Cont.</vt:lpstr>
      <vt:lpstr>What if I don’t have…</vt:lpstr>
      <vt:lpstr>Current and upcoming research</vt:lpstr>
      <vt:lpstr>Mentoring</vt:lpstr>
      <vt:lpstr>More than one mentor?</vt:lpstr>
      <vt:lpstr>What about funding?</vt:lpstr>
      <vt:lpstr>Additional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Lauren Ng</dc:creator>
  <cp:lastModifiedBy>Lauren Ng</cp:lastModifiedBy>
  <cp:revision>98</cp:revision>
  <dcterms:created xsi:type="dcterms:W3CDTF">2021-09-08T16:42:49Z</dcterms:created>
  <dcterms:modified xsi:type="dcterms:W3CDTF">2021-09-09T16:49:02Z</dcterms:modified>
</cp:coreProperties>
</file>